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notesMasterIdLst>
    <p:notesMasterId r:id="rId3"/>
  </p:notesMasterIdLst>
  <p:sldIdLst>
    <p:sldId id="256" r:id="rId2"/>
  </p:sldIdLst>
  <p:sldSz cx="6858000" cy="9144000" type="screen4x3"/>
  <p:notesSz cx="6797675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orient="horz" pos="2880">
          <p15:clr>
            <a:srgbClr val="A4A3A4"/>
          </p15:clr>
        </p15:guide>
        <p15:guide id="3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FF00"/>
    <a:srgbClr val="990099"/>
    <a:srgbClr val="FFFF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4639" autoAdjust="0"/>
  </p:normalViewPr>
  <p:slideViewPr>
    <p:cSldViewPr>
      <p:cViewPr varScale="1">
        <p:scale>
          <a:sx n="49" d="100"/>
          <a:sy n="49" d="100"/>
        </p:scale>
        <p:origin x="1992" y="42"/>
      </p:cViewPr>
      <p:guideLst>
        <p:guide orient="horz" pos="2154"/>
        <p:guide orient="horz" pos="2880"/>
        <p:guide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92" cy="49839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802" y="1"/>
            <a:ext cx="2946292" cy="498395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87CB61-0600-40D7-A6B9-0CFDAE9DEB95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401" y="4779199"/>
            <a:ext cx="5436874" cy="3909387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418"/>
            <a:ext cx="2946292" cy="498395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802" y="9431418"/>
            <a:ext cx="2946292" cy="498395"/>
          </a:xfrm>
          <a:prstGeom prst="rect">
            <a:avLst/>
          </a:prstGeom>
        </p:spPr>
        <p:txBody>
          <a:bodyPr vert="horz" wrap="square" lIns="91303" tIns="45651" rIns="91303" bIns="456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9B7EC7-154F-4BAD-8F29-42C1174F3D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dirty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763055A-2A69-44A3-B1CB-BDA72A1E568E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AB40D-DA8F-4E32-B09D-6C084656D116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98C0-8AF1-4CE2-827F-C380547CC7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ED9F-33CE-419C-92BC-71A3543715A4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1EC6-2669-4322-B1F7-5F589F13E53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9D769-CD19-43E9-BE64-A49C55B9CFE0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1382-51ED-45FF-84FE-4484DACC972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10B37-B4AB-4285-B93C-19BA56819CE1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347C-5383-455F-A084-F73B8A3A0E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57494-6288-40F5-B835-6D2749859CAF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34EC1-7D63-4AFF-887B-B1C4915894D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9E93-AFAB-4950-8925-449466499ECD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39DED-6782-4969-9EF3-A049039010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5A256-8827-4B67-B9BA-67F342E403C4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A077-C9D1-4F89-912A-018E89773CA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FE699-85A0-4217-9996-9C8EB843D7D2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9A014-E7C5-42C8-8DB7-2D4CC5627A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7FD76-8F53-4E4B-AE02-7B41F58DF2F5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FFEB-B4EA-4E17-90BB-737B13BD898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F7FB9-D4CA-4265-B189-E4E88851CD18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07E6B-344A-4513-B6FE-EFBE817021A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5D689-A98F-4C17-A904-2610AE0ADB6B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0F40D-914F-4501-9015-1A0F1A91B6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A5A433-32E4-4DDF-A042-3DD5808C7372}" type="datetimeFigureOut">
              <a:rPr lang="fr-FR"/>
              <a:pPr>
                <a:defRPr/>
              </a:pPr>
              <a:t>03/06/2026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F0CC9C-E921-40CC-9BEB-4EA9ABA7E17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6"/>
          <p:cNvPicPr>
            <a:picLocks noChangeAspect="1"/>
          </p:cNvPicPr>
          <p:nvPr/>
        </p:nvPicPr>
        <p:blipFill>
          <a:blip r:embed="rId3" cstate="print"/>
          <a:srcRect t="2023" r="-2" b="3642"/>
          <a:stretch>
            <a:fillRect/>
          </a:stretch>
        </p:blipFill>
        <p:spPr bwMode="auto">
          <a:xfrm>
            <a:off x="-11874" y="-31749"/>
            <a:ext cx="6874494" cy="810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7" name="Connecteur droit 186"/>
          <p:cNvCxnSpPr>
            <a:cxnSpLocks/>
          </p:cNvCxnSpPr>
          <p:nvPr/>
        </p:nvCxnSpPr>
        <p:spPr>
          <a:xfrm>
            <a:off x="1125538" y="1619250"/>
            <a:ext cx="0" cy="6191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8" name="Connecteur droit 187"/>
          <p:cNvCxnSpPr>
            <a:cxnSpLocks/>
          </p:cNvCxnSpPr>
          <p:nvPr/>
        </p:nvCxnSpPr>
        <p:spPr>
          <a:xfrm>
            <a:off x="2311400" y="1644650"/>
            <a:ext cx="14288" cy="6191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9" name="Connecteur droit 188"/>
          <p:cNvCxnSpPr>
            <a:cxnSpLocks/>
          </p:cNvCxnSpPr>
          <p:nvPr/>
        </p:nvCxnSpPr>
        <p:spPr>
          <a:xfrm>
            <a:off x="3602038" y="1655763"/>
            <a:ext cx="6350" cy="615632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0" name="Connecteur droit 189"/>
          <p:cNvCxnSpPr>
            <a:cxnSpLocks/>
          </p:cNvCxnSpPr>
          <p:nvPr/>
        </p:nvCxnSpPr>
        <p:spPr>
          <a:xfrm>
            <a:off x="4694238" y="1620838"/>
            <a:ext cx="7937" cy="6191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1" name="Connecteur droit 190"/>
          <p:cNvCxnSpPr>
            <a:cxnSpLocks/>
          </p:cNvCxnSpPr>
          <p:nvPr/>
        </p:nvCxnSpPr>
        <p:spPr>
          <a:xfrm>
            <a:off x="5911850" y="1620838"/>
            <a:ext cx="0" cy="6191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56" name="ZoneTexte 191"/>
          <p:cNvSpPr txBox="1">
            <a:spLocks noChangeArrowheads="1"/>
          </p:cNvSpPr>
          <p:nvPr/>
        </p:nvSpPr>
        <p:spPr bwMode="auto">
          <a:xfrm>
            <a:off x="115888" y="1619250"/>
            <a:ext cx="78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latin typeface="Comic Sans MS" pitchFamily="66" charset="0"/>
              </a:rPr>
              <a:t>LUNDI</a:t>
            </a:r>
          </a:p>
        </p:txBody>
      </p:sp>
      <p:sp>
        <p:nvSpPr>
          <p:cNvPr id="2057" name="ZoneTexte 192"/>
          <p:cNvSpPr txBox="1">
            <a:spLocks noChangeArrowheads="1"/>
          </p:cNvSpPr>
          <p:nvPr/>
        </p:nvSpPr>
        <p:spPr bwMode="auto">
          <a:xfrm>
            <a:off x="1268413" y="1619250"/>
            <a:ext cx="814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latin typeface="Comic Sans MS" pitchFamily="66" charset="0"/>
              </a:rPr>
              <a:t>MARDI</a:t>
            </a:r>
          </a:p>
        </p:txBody>
      </p:sp>
      <p:sp>
        <p:nvSpPr>
          <p:cNvPr id="2058" name="ZoneTexte 193"/>
          <p:cNvSpPr txBox="1">
            <a:spLocks noChangeArrowheads="1"/>
          </p:cNvSpPr>
          <p:nvPr/>
        </p:nvSpPr>
        <p:spPr bwMode="auto">
          <a:xfrm>
            <a:off x="2384425" y="1620838"/>
            <a:ext cx="11271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latin typeface="Comic Sans MS" pitchFamily="66" charset="0"/>
              </a:rPr>
              <a:t>MERCREDI</a:t>
            </a:r>
          </a:p>
        </p:txBody>
      </p:sp>
      <p:sp>
        <p:nvSpPr>
          <p:cNvPr id="2059" name="ZoneTexte 194"/>
          <p:cNvSpPr txBox="1">
            <a:spLocks noChangeArrowheads="1"/>
          </p:cNvSpPr>
          <p:nvPr/>
        </p:nvSpPr>
        <p:spPr bwMode="auto">
          <a:xfrm>
            <a:off x="3716338" y="1620838"/>
            <a:ext cx="7762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latin typeface="Comic Sans MS" pitchFamily="66" charset="0"/>
              </a:rPr>
              <a:t>JEUDI</a:t>
            </a:r>
          </a:p>
        </p:txBody>
      </p:sp>
      <p:sp>
        <p:nvSpPr>
          <p:cNvPr id="2060" name="ZoneTexte 195"/>
          <p:cNvSpPr txBox="1">
            <a:spLocks noChangeArrowheads="1"/>
          </p:cNvSpPr>
          <p:nvPr/>
        </p:nvSpPr>
        <p:spPr bwMode="auto">
          <a:xfrm>
            <a:off x="4733925" y="1597025"/>
            <a:ext cx="11493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latin typeface="Comic Sans MS" pitchFamily="66" charset="0"/>
              </a:rPr>
              <a:t>VENDREDI</a:t>
            </a:r>
          </a:p>
        </p:txBody>
      </p:sp>
      <p:sp>
        <p:nvSpPr>
          <p:cNvPr id="2061" name="ZoneTexte 196"/>
          <p:cNvSpPr txBox="1">
            <a:spLocks noChangeArrowheads="1"/>
          </p:cNvSpPr>
          <p:nvPr/>
        </p:nvSpPr>
        <p:spPr bwMode="auto">
          <a:xfrm>
            <a:off x="5956300" y="1620838"/>
            <a:ext cx="9382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400" b="1">
                <a:latin typeface="Comic Sans MS" pitchFamily="66" charset="0"/>
              </a:rPr>
              <a:t>SAMEDI</a:t>
            </a:r>
          </a:p>
        </p:txBody>
      </p:sp>
      <p:sp>
        <p:nvSpPr>
          <p:cNvPr id="204" name="ZoneTexte 203"/>
          <p:cNvSpPr txBox="1"/>
          <p:nvPr/>
        </p:nvSpPr>
        <p:spPr>
          <a:xfrm>
            <a:off x="223044" y="2410620"/>
            <a:ext cx="83227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9h15-10h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06" name="ZoneTexte 205"/>
          <p:cNvSpPr txBox="1"/>
          <p:nvPr/>
        </p:nvSpPr>
        <p:spPr>
          <a:xfrm>
            <a:off x="4903788" y="2411413"/>
            <a:ext cx="8318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9h15-10h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07" name="ZoneTexte 206"/>
          <p:cNvSpPr txBox="1"/>
          <p:nvPr/>
        </p:nvSpPr>
        <p:spPr>
          <a:xfrm>
            <a:off x="3684588" y="2414588"/>
            <a:ext cx="9953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9h15-10h15</a:t>
            </a:r>
          </a:p>
        </p:txBody>
      </p:sp>
      <p:sp>
        <p:nvSpPr>
          <p:cNvPr id="208" name="ZoneTexte 207"/>
          <p:cNvSpPr txBox="1"/>
          <p:nvPr/>
        </p:nvSpPr>
        <p:spPr>
          <a:xfrm>
            <a:off x="2490788" y="2411413"/>
            <a:ext cx="99536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9h15-10h10</a:t>
            </a:r>
            <a:endParaRPr lang="fr-FR" sz="1050" b="1" dirty="0">
              <a:latin typeface="Comic Sans MS" pitchFamily="66" charset="0"/>
            </a:endParaRPr>
          </a:p>
        </p:txBody>
      </p:sp>
      <p:sp>
        <p:nvSpPr>
          <p:cNvPr id="209" name="ZoneTexte 208"/>
          <p:cNvSpPr txBox="1"/>
          <p:nvPr/>
        </p:nvSpPr>
        <p:spPr>
          <a:xfrm>
            <a:off x="1268413" y="2411413"/>
            <a:ext cx="8318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9h15-10h</a:t>
            </a:r>
            <a:endParaRPr lang="fr-FR" sz="800" b="1" u="sng" dirty="0">
              <a:latin typeface="Comic Sans MS" pitchFamily="66" charset="0"/>
            </a:endParaRPr>
          </a:p>
        </p:txBody>
      </p:sp>
      <p:pic>
        <p:nvPicPr>
          <p:cNvPr id="2073" name="Image 253" descr="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9825" y="2674938"/>
            <a:ext cx="86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5" name="ZoneTexte 211"/>
          <p:cNvSpPr txBox="1">
            <a:spLocks noChangeArrowheads="1"/>
          </p:cNvSpPr>
          <p:nvPr/>
        </p:nvSpPr>
        <p:spPr bwMode="auto">
          <a:xfrm>
            <a:off x="201674" y="2688896"/>
            <a:ext cx="8002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PILATES</a:t>
            </a:r>
          </a:p>
        </p:txBody>
      </p:sp>
      <p:sp>
        <p:nvSpPr>
          <p:cNvPr id="2076" name="ZoneTexte 212"/>
          <p:cNvSpPr txBox="1">
            <a:spLocks noChangeArrowheads="1"/>
          </p:cNvSpPr>
          <p:nvPr/>
        </p:nvSpPr>
        <p:spPr bwMode="auto">
          <a:xfrm>
            <a:off x="1091835" y="2591015"/>
            <a:ext cx="59182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 FAC </a:t>
            </a:r>
          </a:p>
          <a:p>
            <a:r>
              <a:rPr lang="fr-FR" altLang="fr-FR" sz="10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077" name="ZoneTexte 213"/>
          <p:cNvSpPr txBox="1">
            <a:spLocks noChangeArrowheads="1"/>
          </p:cNvSpPr>
          <p:nvPr/>
        </p:nvSpPr>
        <p:spPr bwMode="auto">
          <a:xfrm>
            <a:off x="2420938" y="2627313"/>
            <a:ext cx="11160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BODYSCULPT</a:t>
            </a:r>
          </a:p>
          <a:p>
            <a:pPr algn="ctr"/>
            <a:r>
              <a:rPr lang="fr-FR" altLang="fr-FR" sz="11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altLang="fr-FR" sz="1100" b="1" dirty="0">
              <a:latin typeface="Comic Sans MS" pitchFamily="66" charset="0"/>
            </a:endParaRPr>
          </a:p>
        </p:txBody>
      </p:sp>
      <p:sp>
        <p:nvSpPr>
          <p:cNvPr id="216" name="ZoneTexte 215"/>
          <p:cNvSpPr txBox="1"/>
          <p:nvPr/>
        </p:nvSpPr>
        <p:spPr>
          <a:xfrm>
            <a:off x="160969" y="2951163"/>
            <a:ext cx="91403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10h05-11h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080" name="ZoneTexte 216"/>
          <p:cNvSpPr txBox="1">
            <a:spLocks noChangeArrowheads="1"/>
          </p:cNvSpPr>
          <p:nvPr/>
        </p:nvSpPr>
        <p:spPr bwMode="auto">
          <a:xfrm>
            <a:off x="1268413" y="2974975"/>
            <a:ext cx="95408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100" b="1" u="sng" dirty="0">
                <a:latin typeface="Comic Sans MS" pitchFamily="66" charset="0"/>
              </a:rPr>
              <a:t>10h05-11h</a:t>
            </a:r>
          </a:p>
        </p:txBody>
      </p:sp>
      <p:sp>
        <p:nvSpPr>
          <p:cNvPr id="218" name="ZoneTexte 217"/>
          <p:cNvSpPr txBox="1"/>
          <p:nvPr/>
        </p:nvSpPr>
        <p:spPr>
          <a:xfrm>
            <a:off x="2459038" y="2976563"/>
            <a:ext cx="10779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10h15-11h10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3708400" y="2998788"/>
            <a:ext cx="9128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10h15-11h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20" name="ZoneTexte 219"/>
          <p:cNvSpPr txBox="1"/>
          <p:nvPr/>
        </p:nvSpPr>
        <p:spPr>
          <a:xfrm>
            <a:off x="4858207" y="2987843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10h05-11h</a:t>
            </a:r>
            <a:endParaRPr lang="fr-FR" sz="800" b="1" u="sng" dirty="0">
              <a:latin typeface="Comic Sans MS" pitchFamily="66" charset="0"/>
            </a:endParaRPr>
          </a:p>
        </p:txBody>
      </p:sp>
      <p:pic>
        <p:nvPicPr>
          <p:cNvPr id="2087" name="Image 296" descr="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8413" y="3203575"/>
            <a:ext cx="9350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8" name="ZoneTexte 225"/>
          <p:cNvSpPr txBox="1">
            <a:spLocks noChangeArrowheads="1"/>
          </p:cNvSpPr>
          <p:nvPr/>
        </p:nvSpPr>
        <p:spPr bwMode="auto">
          <a:xfrm>
            <a:off x="2323755" y="3264357"/>
            <a:ext cx="5309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BIKE</a:t>
            </a:r>
          </a:p>
          <a:p>
            <a:endParaRPr lang="fr-FR" altLang="fr-FR" sz="1100" b="1" dirty="0">
              <a:latin typeface="Comic Sans MS" pitchFamily="66" charset="0"/>
            </a:endParaRPr>
          </a:p>
        </p:txBody>
      </p:sp>
      <p:sp>
        <p:nvSpPr>
          <p:cNvPr id="2089" name="ZoneTexte 227"/>
          <p:cNvSpPr txBox="1">
            <a:spLocks noChangeArrowheads="1"/>
          </p:cNvSpPr>
          <p:nvPr/>
        </p:nvSpPr>
        <p:spPr bwMode="auto">
          <a:xfrm>
            <a:off x="3573463" y="3203575"/>
            <a:ext cx="11398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>
                <a:latin typeface="Comic Sans MS" pitchFamily="66" charset="0"/>
              </a:rPr>
              <a:t>STRETCHING</a:t>
            </a:r>
          </a:p>
        </p:txBody>
      </p:sp>
      <p:sp>
        <p:nvSpPr>
          <p:cNvPr id="2090" name="ZoneTexte 228"/>
          <p:cNvSpPr txBox="1">
            <a:spLocks noChangeArrowheads="1"/>
          </p:cNvSpPr>
          <p:nvPr/>
        </p:nvSpPr>
        <p:spPr bwMode="auto">
          <a:xfrm>
            <a:off x="4720464" y="3176022"/>
            <a:ext cx="122430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BODYSCULPT</a:t>
            </a:r>
          </a:p>
        </p:txBody>
      </p:sp>
      <p:sp>
        <p:nvSpPr>
          <p:cNvPr id="230" name="ZoneTexte 229"/>
          <p:cNvSpPr txBox="1"/>
          <p:nvPr/>
        </p:nvSpPr>
        <p:spPr>
          <a:xfrm>
            <a:off x="99061" y="3586163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11h15-12h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1268413" y="3563938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11h05-12h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32" name="ZoneTexte 231"/>
          <p:cNvSpPr txBox="1"/>
          <p:nvPr/>
        </p:nvSpPr>
        <p:spPr>
          <a:xfrm>
            <a:off x="2528888" y="3541713"/>
            <a:ext cx="9128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11h15-12h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33" name="ZoneTexte 232"/>
          <p:cNvSpPr txBox="1"/>
          <p:nvPr/>
        </p:nvSpPr>
        <p:spPr>
          <a:xfrm>
            <a:off x="4882068" y="3554167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11h05-12h</a:t>
            </a:r>
            <a:endParaRPr lang="fr-FR" sz="800" b="1" u="sng" dirty="0">
              <a:latin typeface="Comic Sans MS" pitchFamily="66" charset="0"/>
            </a:endParaRPr>
          </a:p>
        </p:txBody>
      </p:sp>
      <p:pic>
        <p:nvPicPr>
          <p:cNvPr id="2097" name="Image 296" descr="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2350" y="3779838"/>
            <a:ext cx="9366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8" name="ZoneTexte 236"/>
          <p:cNvSpPr txBox="1">
            <a:spLocks noChangeArrowheads="1"/>
          </p:cNvSpPr>
          <p:nvPr/>
        </p:nvSpPr>
        <p:spPr bwMode="auto">
          <a:xfrm>
            <a:off x="-30163" y="3974444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BIKE</a:t>
            </a:r>
          </a:p>
        </p:txBody>
      </p:sp>
      <p:sp>
        <p:nvSpPr>
          <p:cNvPr id="2099" name="ZoneTexte 237"/>
          <p:cNvSpPr txBox="1">
            <a:spLocks noChangeArrowheads="1"/>
          </p:cNvSpPr>
          <p:nvPr/>
        </p:nvSpPr>
        <p:spPr bwMode="auto">
          <a:xfrm>
            <a:off x="1341438" y="3851275"/>
            <a:ext cx="8001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>
                <a:latin typeface="Comic Sans MS" pitchFamily="66" charset="0"/>
              </a:rPr>
              <a:t>PILATES</a:t>
            </a:r>
          </a:p>
        </p:txBody>
      </p:sp>
      <p:sp>
        <p:nvSpPr>
          <p:cNvPr id="2100" name="ZoneTexte 238"/>
          <p:cNvSpPr txBox="1">
            <a:spLocks noChangeArrowheads="1"/>
          </p:cNvSpPr>
          <p:nvPr/>
        </p:nvSpPr>
        <p:spPr bwMode="auto">
          <a:xfrm>
            <a:off x="2420822" y="3779838"/>
            <a:ext cx="11400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STRETCHING</a:t>
            </a:r>
          </a:p>
          <a:p>
            <a:pPr algn="ctr"/>
            <a:r>
              <a:rPr lang="fr-FR" altLang="fr-FR" sz="11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fr-FR" altLang="fr-FR" sz="1100" b="1" dirty="0">
              <a:latin typeface="Comic Sans MS" pitchFamily="66" charset="0"/>
            </a:endParaRPr>
          </a:p>
        </p:txBody>
      </p:sp>
      <p:sp>
        <p:nvSpPr>
          <p:cNvPr id="240" name="ZoneTexte 239"/>
          <p:cNvSpPr txBox="1"/>
          <p:nvPr/>
        </p:nvSpPr>
        <p:spPr>
          <a:xfrm>
            <a:off x="99061" y="4356100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12h30-13h30</a:t>
            </a:r>
            <a:endParaRPr lang="fr-FR" sz="800" b="1" u="sng" dirty="0">
              <a:latin typeface="Comic Sans MS" pitchFamily="66" charset="0"/>
            </a:endParaRPr>
          </a:p>
        </p:txBody>
      </p:sp>
      <p:cxnSp>
        <p:nvCxnSpPr>
          <p:cNvPr id="241" name="Connecteur droit 240"/>
          <p:cNvCxnSpPr/>
          <p:nvPr/>
        </p:nvCxnSpPr>
        <p:spPr>
          <a:xfrm>
            <a:off x="295275" y="4211638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2" name="Connecteur droit 241"/>
          <p:cNvCxnSpPr/>
          <p:nvPr/>
        </p:nvCxnSpPr>
        <p:spPr>
          <a:xfrm>
            <a:off x="1447800" y="4211638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3" name="Connecteur droit 242"/>
          <p:cNvCxnSpPr/>
          <p:nvPr/>
        </p:nvCxnSpPr>
        <p:spPr>
          <a:xfrm>
            <a:off x="2671763" y="4211638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4" name="Connecteur droit 243"/>
          <p:cNvCxnSpPr/>
          <p:nvPr/>
        </p:nvCxnSpPr>
        <p:spPr>
          <a:xfrm>
            <a:off x="3751263" y="4211638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5" name="Connecteur droit 244"/>
          <p:cNvCxnSpPr/>
          <p:nvPr/>
        </p:nvCxnSpPr>
        <p:spPr>
          <a:xfrm>
            <a:off x="4903788" y="4211638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08" name="ZoneTexte 247"/>
          <p:cNvSpPr txBox="1">
            <a:spLocks noChangeArrowheads="1"/>
          </p:cNvSpPr>
          <p:nvPr/>
        </p:nvSpPr>
        <p:spPr bwMode="auto">
          <a:xfrm>
            <a:off x="30697" y="4655791"/>
            <a:ext cx="1116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BODYSCULPT</a:t>
            </a:r>
          </a:p>
        </p:txBody>
      </p:sp>
      <p:sp>
        <p:nvSpPr>
          <p:cNvPr id="2109" name="ZoneTexte 248"/>
          <p:cNvSpPr txBox="1">
            <a:spLocks noChangeArrowheads="1"/>
          </p:cNvSpPr>
          <p:nvPr/>
        </p:nvSpPr>
        <p:spPr bwMode="auto">
          <a:xfrm>
            <a:off x="1268395" y="4572000"/>
            <a:ext cx="95571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CROSS</a:t>
            </a:r>
          </a:p>
          <a:p>
            <a:pPr algn="ctr"/>
            <a:r>
              <a:rPr lang="fr-FR" altLang="fr-FR" sz="1100" b="1" dirty="0">
                <a:latin typeface="Comic Sans MS" pitchFamily="66" charset="0"/>
              </a:rPr>
              <a:t>TRAINING</a:t>
            </a:r>
            <a:endParaRPr lang="fr-FR" altLang="fr-FR" sz="11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fr-FR" altLang="fr-FR" sz="1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50" name="ZoneTexte 249"/>
          <p:cNvSpPr txBox="1"/>
          <p:nvPr/>
        </p:nvSpPr>
        <p:spPr>
          <a:xfrm>
            <a:off x="1196975" y="4356100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12h30-13h30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51" name="ZoneTexte 250"/>
          <p:cNvSpPr txBox="1"/>
          <p:nvPr/>
        </p:nvSpPr>
        <p:spPr>
          <a:xfrm>
            <a:off x="2505075" y="4356100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12h30-13h30</a:t>
            </a:r>
          </a:p>
        </p:txBody>
      </p:sp>
      <p:sp>
        <p:nvSpPr>
          <p:cNvPr id="252" name="ZoneTexte 251"/>
          <p:cNvSpPr txBox="1"/>
          <p:nvPr/>
        </p:nvSpPr>
        <p:spPr>
          <a:xfrm>
            <a:off x="3621088" y="4354513"/>
            <a:ext cx="10763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12h30-13h30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53" name="ZoneTexte 252"/>
          <p:cNvSpPr txBox="1"/>
          <p:nvPr/>
        </p:nvSpPr>
        <p:spPr>
          <a:xfrm>
            <a:off x="4808538" y="4344988"/>
            <a:ext cx="10779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12h30-13h30</a:t>
            </a:r>
            <a:endParaRPr lang="fr-FR" sz="800" b="1" u="sng" dirty="0">
              <a:latin typeface="Comic Sans MS" pitchFamily="66" charset="0"/>
            </a:endParaRPr>
          </a:p>
        </p:txBody>
      </p:sp>
      <p:pic>
        <p:nvPicPr>
          <p:cNvPr id="2114" name="Image 253" descr="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7300" y="4619625"/>
            <a:ext cx="936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5" name="ZoneTexte 254"/>
          <p:cNvSpPr txBox="1">
            <a:spLocks noChangeArrowheads="1"/>
          </p:cNvSpPr>
          <p:nvPr/>
        </p:nvSpPr>
        <p:spPr bwMode="auto">
          <a:xfrm>
            <a:off x="3906838" y="4643438"/>
            <a:ext cx="5238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BIKE</a:t>
            </a:r>
          </a:p>
        </p:txBody>
      </p:sp>
      <p:cxnSp>
        <p:nvCxnSpPr>
          <p:cNvPr id="259" name="Connecteur droit 258"/>
          <p:cNvCxnSpPr/>
          <p:nvPr/>
        </p:nvCxnSpPr>
        <p:spPr>
          <a:xfrm>
            <a:off x="196850" y="5141913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0" name="Connecteur droit 259"/>
          <p:cNvCxnSpPr/>
          <p:nvPr/>
        </p:nvCxnSpPr>
        <p:spPr>
          <a:xfrm>
            <a:off x="1374775" y="5141913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1" name="Connecteur droit 260"/>
          <p:cNvCxnSpPr/>
          <p:nvPr/>
        </p:nvCxnSpPr>
        <p:spPr>
          <a:xfrm>
            <a:off x="2671763" y="5076825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2" name="Connecteur droit 261"/>
          <p:cNvCxnSpPr/>
          <p:nvPr/>
        </p:nvCxnSpPr>
        <p:spPr>
          <a:xfrm>
            <a:off x="3751263" y="5076825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3" name="Connecteur droit 262"/>
          <p:cNvCxnSpPr/>
          <p:nvPr/>
        </p:nvCxnSpPr>
        <p:spPr>
          <a:xfrm>
            <a:off x="4903788" y="5076825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4" name="Connecteur droit 263"/>
          <p:cNvCxnSpPr/>
          <p:nvPr/>
        </p:nvCxnSpPr>
        <p:spPr>
          <a:xfrm>
            <a:off x="6056313" y="5076825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6" name="ZoneTexte 265"/>
          <p:cNvSpPr txBox="1"/>
          <p:nvPr/>
        </p:nvSpPr>
        <p:spPr>
          <a:xfrm>
            <a:off x="2565400" y="5184775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17h-17h30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67" name="ZoneTexte 266"/>
          <p:cNvSpPr txBox="1"/>
          <p:nvPr/>
        </p:nvSpPr>
        <p:spPr>
          <a:xfrm>
            <a:off x="1267619" y="5208542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17h-17h30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68" name="ZoneTexte 267"/>
          <p:cNvSpPr txBox="1"/>
          <p:nvPr/>
        </p:nvSpPr>
        <p:spPr>
          <a:xfrm>
            <a:off x="3706813" y="5195888"/>
            <a:ext cx="9128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17h-17h30</a:t>
            </a:r>
          </a:p>
        </p:txBody>
      </p:sp>
      <p:sp>
        <p:nvSpPr>
          <p:cNvPr id="269" name="ZoneTexte 268"/>
          <p:cNvSpPr txBox="1"/>
          <p:nvPr/>
        </p:nvSpPr>
        <p:spPr>
          <a:xfrm>
            <a:off x="4848225" y="5186363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17h-17h30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129" name="ZoneTexte 271"/>
          <p:cNvSpPr txBox="1">
            <a:spLocks noChangeArrowheads="1"/>
          </p:cNvSpPr>
          <p:nvPr/>
        </p:nvSpPr>
        <p:spPr bwMode="auto">
          <a:xfrm>
            <a:off x="1220596" y="5470524"/>
            <a:ext cx="70243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    FAC</a:t>
            </a:r>
          </a:p>
          <a:p>
            <a:r>
              <a:rPr lang="fr-FR" altLang="fr-FR" sz="11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  <a:p>
            <a:endParaRPr lang="fr-FR" altLang="fr-FR" sz="1100" b="1" dirty="0">
              <a:latin typeface="Comic Sans MS" pitchFamily="66" charset="0"/>
            </a:endParaRPr>
          </a:p>
        </p:txBody>
      </p:sp>
      <p:sp>
        <p:nvSpPr>
          <p:cNvPr id="2130" name="ZoneTexte 272"/>
          <p:cNvSpPr txBox="1">
            <a:spLocks noChangeArrowheads="1"/>
          </p:cNvSpPr>
          <p:nvPr/>
        </p:nvSpPr>
        <p:spPr bwMode="auto">
          <a:xfrm>
            <a:off x="2465388" y="5508625"/>
            <a:ext cx="1106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BOOT CAMP </a:t>
            </a:r>
          </a:p>
          <a:p>
            <a:pPr algn="ctr"/>
            <a:endParaRPr lang="fr-FR" altLang="fr-FR" sz="1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31" name="ZoneTexte 273"/>
          <p:cNvSpPr txBox="1">
            <a:spLocks noChangeArrowheads="1"/>
          </p:cNvSpPr>
          <p:nvPr/>
        </p:nvSpPr>
        <p:spPr bwMode="auto">
          <a:xfrm>
            <a:off x="3639492" y="5483962"/>
            <a:ext cx="1025525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100% ABDO</a:t>
            </a:r>
          </a:p>
          <a:p>
            <a:r>
              <a:rPr lang="fr-FR" altLang="fr-FR" sz="1100" b="1" dirty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  <a:p>
            <a:endParaRPr lang="fr-FR" altLang="fr-FR" sz="1100" b="1" dirty="0">
              <a:latin typeface="Comic Sans MS" pitchFamily="66" charset="0"/>
            </a:endParaRPr>
          </a:p>
        </p:txBody>
      </p:sp>
      <p:sp>
        <p:nvSpPr>
          <p:cNvPr id="276" name="ZoneTexte 275"/>
          <p:cNvSpPr txBox="1"/>
          <p:nvPr/>
        </p:nvSpPr>
        <p:spPr>
          <a:xfrm>
            <a:off x="1196975" y="5855216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17h35-18h30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77" name="ZoneTexte 276"/>
          <p:cNvSpPr txBox="1"/>
          <p:nvPr/>
        </p:nvSpPr>
        <p:spPr>
          <a:xfrm>
            <a:off x="2482850" y="5856288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17h35-18h30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78" name="ZoneTexte 277"/>
          <p:cNvSpPr txBox="1"/>
          <p:nvPr/>
        </p:nvSpPr>
        <p:spPr>
          <a:xfrm>
            <a:off x="3646488" y="5845175"/>
            <a:ext cx="10779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17h35-18h30</a:t>
            </a:r>
          </a:p>
        </p:txBody>
      </p:sp>
      <p:sp>
        <p:nvSpPr>
          <p:cNvPr id="279" name="ZoneTexte 278"/>
          <p:cNvSpPr txBox="1"/>
          <p:nvPr/>
        </p:nvSpPr>
        <p:spPr>
          <a:xfrm>
            <a:off x="4775200" y="5845175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17h35-18h30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143" name="ZoneTexte 288"/>
          <p:cNvSpPr txBox="1">
            <a:spLocks noChangeArrowheads="1"/>
          </p:cNvSpPr>
          <p:nvPr/>
        </p:nvSpPr>
        <p:spPr bwMode="auto">
          <a:xfrm>
            <a:off x="4665017" y="6212681"/>
            <a:ext cx="5762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>
                <a:latin typeface="Comic Sans MS" pitchFamily="66" charset="0"/>
              </a:rPr>
              <a:t>BIKE</a:t>
            </a:r>
            <a:r>
              <a:rPr lang="fr-FR" sz="1050" b="1" dirty="0">
                <a:latin typeface="Comic Sans MS" pitchFamily="66" charset="0"/>
              </a:rPr>
              <a:t> </a:t>
            </a:r>
          </a:p>
        </p:txBody>
      </p:sp>
      <p:sp>
        <p:nvSpPr>
          <p:cNvPr id="292" name="ZoneTexte 291"/>
          <p:cNvSpPr txBox="1"/>
          <p:nvPr/>
        </p:nvSpPr>
        <p:spPr>
          <a:xfrm>
            <a:off x="1270000" y="6577013"/>
            <a:ext cx="10775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18h35-19h30</a:t>
            </a:r>
          </a:p>
        </p:txBody>
      </p:sp>
      <p:sp>
        <p:nvSpPr>
          <p:cNvPr id="293" name="ZoneTexte 292"/>
          <p:cNvSpPr txBox="1"/>
          <p:nvPr/>
        </p:nvSpPr>
        <p:spPr>
          <a:xfrm>
            <a:off x="2505075" y="6577013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18h35-19h30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94" name="ZoneTexte 293"/>
          <p:cNvSpPr txBox="1"/>
          <p:nvPr/>
        </p:nvSpPr>
        <p:spPr>
          <a:xfrm>
            <a:off x="3635375" y="6586538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18h35-19h30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95" name="ZoneTexte 294"/>
          <p:cNvSpPr txBox="1"/>
          <p:nvPr/>
        </p:nvSpPr>
        <p:spPr>
          <a:xfrm>
            <a:off x="4811713" y="6586538"/>
            <a:ext cx="1077912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18h35-19h30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148" name="ZoneTexte 301"/>
          <p:cNvSpPr txBox="1">
            <a:spLocks noChangeArrowheads="1"/>
          </p:cNvSpPr>
          <p:nvPr/>
        </p:nvSpPr>
        <p:spPr bwMode="auto">
          <a:xfrm>
            <a:off x="933451" y="6895079"/>
            <a:ext cx="86518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 BIKE</a:t>
            </a:r>
          </a:p>
        </p:txBody>
      </p:sp>
      <p:sp>
        <p:nvSpPr>
          <p:cNvPr id="304" name="ZoneTexte 303"/>
          <p:cNvSpPr txBox="1"/>
          <p:nvPr/>
        </p:nvSpPr>
        <p:spPr>
          <a:xfrm>
            <a:off x="2073938" y="6791233"/>
            <a:ext cx="1081088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100" b="1" dirty="0">
                <a:latin typeface="Comic Sans MS" pitchFamily="66" charset="0"/>
              </a:rPr>
              <a:t>BIKE </a:t>
            </a:r>
          </a:p>
        </p:txBody>
      </p:sp>
      <p:sp>
        <p:nvSpPr>
          <p:cNvPr id="310" name="ZoneTexte 309"/>
          <p:cNvSpPr txBox="1"/>
          <p:nvPr/>
        </p:nvSpPr>
        <p:spPr>
          <a:xfrm>
            <a:off x="1250950" y="7273925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19h35-20h30</a:t>
            </a:r>
          </a:p>
        </p:txBody>
      </p:sp>
      <p:sp>
        <p:nvSpPr>
          <p:cNvPr id="311" name="ZoneTexte 310"/>
          <p:cNvSpPr txBox="1"/>
          <p:nvPr/>
        </p:nvSpPr>
        <p:spPr>
          <a:xfrm>
            <a:off x="2480475" y="7283275"/>
            <a:ext cx="10775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19h35-20h20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312" name="ZoneTexte 311"/>
          <p:cNvSpPr txBox="1"/>
          <p:nvPr/>
        </p:nvSpPr>
        <p:spPr>
          <a:xfrm>
            <a:off x="3648876" y="7273098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19h35-20h30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313" name="ZoneTexte 312"/>
          <p:cNvSpPr txBox="1"/>
          <p:nvPr/>
        </p:nvSpPr>
        <p:spPr>
          <a:xfrm>
            <a:off x="4787907" y="7263182"/>
            <a:ext cx="10775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>
                <a:latin typeface="Comic Sans MS" pitchFamily="66" charset="0"/>
              </a:rPr>
              <a:t>19h35-20h20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156" name="ZoneTexte 313"/>
          <p:cNvSpPr txBox="1">
            <a:spLocks noChangeArrowheads="1"/>
          </p:cNvSpPr>
          <p:nvPr/>
        </p:nvSpPr>
        <p:spPr bwMode="auto">
          <a:xfrm>
            <a:off x="1728788" y="7524750"/>
            <a:ext cx="185737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altLang="fr-FR" sz="1100" b="1">
              <a:latin typeface="Comic Sans MS" pitchFamily="66" charset="0"/>
            </a:endParaRPr>
          </a:p>
        </p:txBody>
      </p:sp>
      <p:sp>
        <p:nvSpPr>
          <p:cNvPr id="2157" name="ZoneTexte 314"/>
          <p:cNvSpPr txBox="1">
            <a:spLocks noChangeArrowheads="1"/>
          </p:cNvSpPr>
          <p:nvPr/>
        </p:nvSpPr>
        <p:spPr bwMode="auto">
          <a:xfrm>
            <a:off x="3665997" y="7430063"/>
            <a:ext cx="955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CROSS</a:t>
            </a:r>
          </a:p>
          <a:p>
            <a:pPr algn="ctr"/>
            <a:r>
              <a:rPr lang="fr-FR" altLang="fr-FR" sz="1100" b="1" dirty="0">
                <a:latin typeface="Comic Sans MS" pitchFamily="66" charset="0"/>
              </a:rPr>
              <a:t>TRAINING</a:t>
            </a:r>
          </a:p>
        </p:txBody>
      </p:sp>
      <p:sp>
        <p:nvSpPr>
          <p:cNvPr id="2159" name="ZoneTexte 319"/>
          <p:cNvSpPr txBox="1">
            <a:spLocks noChangeArrowheads="1"/>
          </p:cNvSpPr>
          <p:nvPr/>
        </p:nvSpPr>
        <p:spPr bwMode="auto">
          <a:xfrm>
            <a:off x="2697163" y="75247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altLang="fr-FR" sz="800" b="1">
              <a:latin typeface="Comic Sans MS" pitchFamily="66" charset="0"/>
            </a:endParaRPr>
          </a:p>
        </p:txBody>
      </p:sp>
      <p:sp>
        <p:nvSpPr>
          <p:cNvPr id="323" name="ZoneTexte 322"/>
          <p:cNvSpPr txBox="1"/>
          <p:nvPr/>
        </p:nvSpPr>
        <p:spPr>
          <a:xfrm>
            <a:off x="3763963" y="3540125"/>
            <a:ext cx="750526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11h-12h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161" name="ZoneTexte 323"/>
          <p:cNvSpPr txBox="1">
            <a:spLocks noChangeArrowheads="1"/>
          </p:cNvSpPr>
          <p:nvPr/>
        </p:nvSpPr>
        <p:spPr bwMode="auto">
          <a:xfrm>
            <a:off x="3716338" y="3779838"/>
            <a:ext cx="8016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>
                <a:latin typeface="Comic Sans MS" pitchFamily="66" charset="0"/>
              </a:rPr>
              <a:t>PILATES</a:t>
            </a:r>
          </a:p>
        </p:txBody>
      </p:sp>
      <p:pic>
        <p:nvPicPr>
          <p:cNvPr id="2162" name="C5EE4A70-4622-4EA2-8BE2-F2BCBAC05415" descr="C5EE4A70-4622-4EA2-8BE2-F2BCBAC05415"/>
          <p:cNvPicPr>
            <a:picLocks noChangeAspect="1" noChangeArrowheads="1"/>
          </p:cNvPicPr>
          <p:nvPr/>
        </p:nvPicPr>
        <p:blipFill>
          <a:blip r:embed="rId6" cstate="print"/>
          <a:srcRect b="36845"/>
          <a:stretch>
            <a:fillRect/>
          </a:stretch>
        </p:blipFill>
        <p:spPr bwMode="auto">
          <a:xfrm>
            <a:off x="1" y="-45440"/>
            <a:ext cx="6875812" cy="116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4" name="Rectangle 353"/>
          <p:cNvSpPr/>
          <p:nvPr/>
        </p:nvSpPr>
        <p:spPr>
          <a:xfrm>
            <a:off x="-11874" y="7961312"/>
            <a:ext cx="6869874" cy="11826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165" name="ZoneTexte 355"/>
          <p:cNvSpPr txBox="1">
            <a:spLocks noChangeArrowheads="1"/>
          </p:cNvSpPr>
          <p:nvPr/>
        </p:nvSpPr>
        <p:spPr bwMode="auto">
          <a:xfrm>
            <a:off x="1882775" y="7800975"/>
            <a:ext cx="31130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br>
              <a:rPr lang="fr-FR" altLang="fr-FR" sz="1600" b="1" u="sng" dirty="0">
                <a:latin typeface="Calibri" pitchFamily="34" charset="0"/>
                <a:cs typeface="Times New Roman" pitchFamily="18" charset="0"/>
              </a:rPr>
            </a:br>
            <a:r>
              <a:rPr lang="fr-FR" altLang="fr-FR" sz="1600" b="1" u="sng" dirty="0">
                <a:latin typeface="Calibri" pitchFamily="34" charset="0"/>
                <a:cs typeface="Times New Roman" pitchFamily="18" charset="0"/>
              </a:rPr>
              <a:t>Du lundi au vendredi de 7h à 21h</a:t>
            </a:r>
            <a:br>
              <a:rPr lang="fr-FR" altLang="fr-FR" sz="1600" b="1" u="sng" dirty="0">
                <a:latin typeface="Calibri" pitchFamily="34" charset="0"/>
                <a:cs typeface="Times New Roman" pitchFamily="18" charset="0"/>
              </a:rPr>
            </a:br>
            <a:r>
              <a:rPr lang="fr-FR" altLang="fr-FR" sz="1600" b="1" u="sng" dirty="0">
                <a:latin typeface="Calibri" pitchFamily="34" charset="0"/>
                <a:cs typeface="Times New Roman" pitchFamily="18" charset="0"/>
              </a:rPr>
              <a:t>et le samedi de 9h à 17h </a:t>
            </a:r>
            <a:endParaRPr lang="fr-FR" altLang="fr-FR" sz="1600" b="1" u="sng" dirty="0"/>
          </a:p>
        </p:txBody>
      </p:sp>
      <p:sp>
        <p:nvSpPr>
          <p:cNvPr id="2166" name="ZoneTexte 356"/>
          <p:cNvSpPr txBox="1">
            <a:spLocks noChangeArrowheads="1"/>
          </p:cNvSpPr>
          <p:nvPr/>
        </p:nvSpPr>
        <p:spPr bwMode="auto">
          <a:xfrm>
            <a:off x="1951038" y="8589963"/>
            <a:ext cx="30972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600" b="1">
                <a:latin typeface="Calibri" pitchFamily="34" charset="0"/>
                <a:cs typeface="Times New Roman" pitchFamily="18" charset="0"/>
              </a:rPr>
              <a:t>www.nice.fr - 04 97 13 49 57</a:t>
            </a:r>
          </a:p>
        </p:txBody>
      </p:sp>
      <p:sp>
        <p:nvSpPr>
          <p:cNvPr id="2167" name="ZoneTexte 357"/>
          <p:cNvSpPr txBox="1">
            <a:spLocks noChangeArrowheads="1"/>
          </p:cNvSpPr>
          <p:nvPr/>
        </p:nvSpPr>
        <p:spPr bwMode="auto">
          <a:xfrm>
            <a:off x="1637512" y="8869362"/>
            <a:ext cx="16859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JEAN BOUIN Fitness</a:t>
            </a:r>
          </a:p>
        </p:txBody>
      </p:sp>
      <p:pic>
        <p:nvPicPr>
          <p:cNvPr id="2168" name="Espace réservé du contenu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62650" y="8161338"/>
            <a:ext cx="903288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9" name="Image 36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99381" y="8890000"/>
            <a:ext cx="215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" name="ZoneTexte 361"/>
          <p:cNvSpPr txBox="1">
            <a:spLocks noChangeArrowheads="1"/>
          </p:cNvSpPr>
          <p:nvPr/>
        </p:nvSpPr>
        <p:spPr bwMode="auto">
          <a:xfrm>
            <a:off x="3976687" y="8857454"/>
            <a:ext cx="14509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 err="1">
                <a:latin typeface="Comic Sans MS" pitchFamily="66" charset="0"/>
              </a:rPr>
              <a:t>fitness_jean_bouin</a:t>
            </a:r>
            <a:endParaRPr lang="fr-FR" altLang="fr-FR" sz="1100" b="1" dirty="0">
              <a:latin typeface="Comic Sans MS" pitchFamily="66" charset="0"/>
            </a:endParaRPr>
          </a:p>
        </p:txBody>
      </p:sp>
      <p:pic>
        <p:nvPicPr>
          <p:cNvPr id="2171" name="Image 36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9362" y="8864601"/>
            <a:ext cx="2174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3" name="Espace réservé du contenu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888" y="8164513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2" name="ZoneTexte 211"/>
          <p:cNvSpPr txBox="1">
            <a:spLocks noChangeArrowheads="1"/>
          </p:cNvSpPr>
          <p:nvPr/>
        </p:nvSpPr>
        <p:spPr bwMode="auto">
          <a:xfrm>
            <a:off x="5084763" y="6084888"/>
            <a:ext cx="31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>
                <a:latin typeface="Comic Sans MS" pitchFamily="66" charset="0"/>
              </a:rPr>
              <a:t>/</a:t>
            </a:r>
          </a:p>
        </p:txBody>
      </p:sp>
      <p:pic>
        <p:nvPicPr>
          <p:cNvPr id="2183" name="Image 250" descr="images-2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37698" y="6060369"/>
            <a:ext cx="805656" cy="31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5" name="ZoneTexte 134"/>
          <p:cNvSpPr txBox="1">
            <a:spLocks noChangeArrowheads="1"/>
          </p:cNvSpPr>
          <p:nvPr/>
        </p:nvSpPr>
        <p:spPr bwMode="auto">
          <a:xfrm>
            <a:off x="440654" y="3780853"/>
            <a:ext cx="93662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YOGA</a:t>
            </a:r>
            <a:r>
              <a:rPr lang="fr-FR" altLang="fr-FR" sz="11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186" name="ZoneTexte 211"/>
          <p:cNvSpPr txBox="1">
            <a:spLocks noChangeArrowheads="1"/>
          </p:cNvSpPr>
          <p:nvPr/>
        </p:nvSpPr>
        <p:spPr bwMode="auto">
          <a:xfrm>
            <a:off x="389463" y="3764757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>
                <a:latin typeface="Comic Sans MS" pitchFamily="66" charset="0"/>
              </a:rPr>
              <a:t>/</a:t>
            </a:r>
          </a:p>
        </p:txBody>
      </p:sp>
      <p:sp>
        <p:nvSpPr>
          <p:cNvPr id="2193" name="ZoneTexte 147"/>
          <p:cNvSpPr txBox="1">
            <a:spLocks noChangeArrowheads="1"/>
          </p:cNvSpPr>
          <p:nvPr/>
        </p:nvSpPr>
        <p:spPr bwMode="auto">
          <a:xfrm>
            <a:off x="488950" y="1116013"/>
            <a:ext cx="5676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b="1" dirty="0">
                <a:latin typeface="Comic Sans MS" pitchFamily="66" charset="0"/>
              </a:rPr>
              <a:t>Cours Collectifs 06/07 au 09/08 durant travaux</a:t>
            </a:r>
          </a:p>
        </p:txBody>
      </p:sp>
      <p:sp>
        <p:nvSpPr>
          <p:cNvPr id="2195" name="ZoneTexte 211"/>
          <p:cNvSpPr txBox="1">
            <a:spLocks noChangeArrowheads="1"/>
          </p:cNvSpPr>
          <p:nvPr/>
        </p:nvSpPr>
        <p:spPr bwMode="auto">
          <a:xfrm>
            <a:off x="411137" y="4644008"/>
            <a:ext cx="18473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fr-FR" altLang="fr-FR" sz="1100" b="1" dirty="0">
              <a:latin typeface="Comic Sans MS" pitchFamily="66" charset="0"/>
            </a:endParaRPr>
          </a:p>
          <a:p>
            <a:pPr algn="ctr"/>
            <a:endParaRPr lang="fr-FR" altLang="fr-FR" sz="1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217" name="ZoneTexte 142"/>
          <p:cNvSpPr txBox="1">
            <a:spLocks noChangeArrowheads="1"/>
          </p:cNvSpPr>
          <p:nvPr/>
        </p:nvSpPr>
        <p:spPr bwMode="auto">
          <a:xfrm>
            <a:off x="4903788" y="4847590"/>
            <a:ext cx="787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 dirty="0">
                <a:solidFill>
                  <a:srgbClr val="FF0000"/>
                </a:solidFill>
                <a:latin typeface="Comic Sans MS" pitchFamily="66" charset="0"/>
              </a:rPr>
              <a:t>   </a:t>
            </a:r>
            <a:endParaRPr lang="fr-FR" sz="11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FBC301-120A-C673-4594-7530EED9A720}"/>
              </a:ext>
            </a:extLst>
          </p:cNvPr>
          <p:cNvSpPr txBox="1"/>
          <p:nvPr/>
        </p:nvSpPr>
        <p:spPr>
          <a:xfrm>
            <a:off x="6003132" y="2408176"/>
            <a:ext cx="83185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9h15-10h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255201D-248F-4192-59A3-92294D91AA8C}"/>
              </a:ext>
            </a:extLst>
          </p:cNvPr>
          <p:cNvSpPr txBox="1"/>
          <p:nvPr/>
        </p:nvSpPr>
        <p:spPr>
          <a:xfrm>
            <a:off x="5954072" y="2987843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10h05-11h</a:t>
            </a:r>
            <a:endParaRPr lang="fr-FR" sz="800" b="1" u="sng" dirty="0">
              <a:latin typeface="Comic Sans MS" pitchFamily="66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66112B5-0785-6102-A110-2FA418D18E2C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84497" y="3218715"/>
            <a:ext cx="859611" cy="286537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39DBB0F-C0A4-58BD-E15A-F671ED4DC708}"/>
              </a:ext>
            </a:extLst>
          </p:cNvPr>
          <p:cNvSpPr txBox="1"/>
          <p:nvPr/>
        </p:nvSpPr>
        <p:spPr>
          <a:xfrm>
            <a:off x="5974304" y="3552315"/>
            <a:ext cx="91403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11h05-12h</a:t>
            </a:r>
            <a:endParaRPr lang="fr-FR" sz="800" b="1" u="sng" dirty="0">
              <a:latin typeface="Comic Sans MS" pitchFamily="66" charset="0"/>
            </a:endParaRPr>
          </a:p>
        </p:txBody>
      </p:sp>
      <p:pic>
        <p:nvPicPr>
          <p:cNvPr id="13" name="Image 296" descr="images.jpeg">
            <a:extLst>
              <a:ext uri="{FF2B5EF4-FFF2-40B4-BE49-F238E27FC236}">
                <a16:creationId xmlns:a16="http://schemas.microsoft.com/office/drawing/2014/main" id="{3686E61D-64C3-C346-B8DE-4F86E0236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66401" y="3764757"/>
            <a:ext cx="876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929D007-4A43-D2BE-5DB7-77B750C1CA71}"/>
              </a:ext>
            </a:extLst>
          </p:cNvPr>
          <p:cNvSpPr txBox="1"/>
          <p:nvPr/>
        </p:nvSpPr>
        <p:spPr>
          <a:xfrm>
            <a:off x="5934591" y="4331578"/>
            <a:ext cx="91403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12h05-13h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181" name="ZoneTexte 314"/>
          <p:cNvSpPr txBox="1">
            <a:spLocks noChangeArrowheads="1"/>
          </p:cNvSpPr>
          <p:nvPr/>
        </p:nvSpPr>
        <p:spPr bwMode="auto">
          <a:xfrm>
            <a:off x="1268538" y="7499595"/>
            <a:ext cx="95571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CROSS</a:t>
            </a:r>
          </a:p>
          <a:p>
            <a:pPr algn="ctr"/>
            <a:r>
              <a:rPr lang="fr-FR" altLang="fr-FR" sz="1100" b="1" dirty="0">
                <a:latin typeface="Comic Sans MS" pitchFamily="66" charset="0"/>
              </a:rPr>
              <a:t>TRAINING</a:t>
            </a:r>
          </a:p>
        </p:txBody>
      </p:sp>
      <p:sp>
        <p:nvSpPr>
          <p:cNvPr id="19" name="ZoneTexte 211">
            <a:extLst>
              <a:ext uri="{FF2B5EF4-FFF2-40B4-BE49-F238E27FC236}">
                <a16:creationId xmlns:a16="http://schemas.microsoft.com/office/drawing/2014/main" id="{52503499-2771-DDC5-CF1F-DB466D0F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1679" y="6802332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>
                <a:latin typeface="Comic Sans MS" pitchFamily="66" charset="0"/>
              </a:rPr>
              <a:t>/</a:t>
            </a:r>
          </a:p>
        </p:txBody>
      </p:sp>
      <p:pic>
        <p:nvPicPr>
          <p:cNvPr id="202" name="Image 296" descr="images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2896" y="6156176"/>
            <a:ext cx="9366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3" name="Image 250" descr="images-2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2765" y="6994314"/>
            <a:ext cx="576262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4EAED34-6C24-69F4-80F2-0FB9AF616D6B}"/>
              </a:ext>
            </a:extLst>
          </p:cNvPr>
          <p:cNvSpPr txBox="1"/>
          <p:nvPr/>
        </p:nvSpPr>
        <p:spPr>
          <a:xfrm>
            <a:off x="103555" y="5180292"/>
            <a:ext cx="91403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17h-17h40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8875203-D3C8-4C33-80A9-F6E1BD319091}"/>
              </a:ext>
            </a:extLst>
          </p:cNvPr>
          <p:cNvSpPr txBox="1"/>
          <p:nvPr/>
        </p:nvSpPr>
        <p:spPr>
          <a:xfrm>
            <a:off x="58738" y="5851861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17h45-18h30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84C3B08-90F6-E099-93BC-C95F09579693}"/>
              </a:ext>
            </a:extLst>
          </p:cNvPr>
          <p:cNvSpPr txBox="1"/>
          <p:nvPr/>
        </p:nvSpPr>
        <p:spPr>
          <a:xfrm>
            <a:off x="53685" y="6427192"/>
            <a:ext cx="1077539" cy="5770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fr-FR" altLang="fr-FR" sz="105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18h35-19h30</a:t>
            </a:r>
            <a:endParaRPr lang="fr-FR" sz="800" b="1" u="sng" dirty="0">
              <a:latin typeface="Comic Sans MS" pitchFamily="66" charset="0"/>
            </a:endParaRPr>
          </a:p>
          <a:p>
            <a:pPr algn="ctr">
              <a:defRPr/>
            </a:pPr>
            <a:endParaRPr lang="fr-FR" altLang="fr-FR" sz="1050" b="1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23" name="Picture 135" descr="S:\Sport\01 Direction adjointe des équipements sportifs\26 Pôle Fitness\PLANNINGS\bodyattack.jpg">
            <a:extLst>
              <a:ext uri="{FF2B5EF4-FFF2-40B4-BE49-F238E27FC236}">
                <a16:creationId xmlns:a16="http://schemas.microsoft.com/office/drawing/2014/main" id="{B79E02AE-6563-6401-51B8-073567C7D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3371" y="6822991"/>
            <a:ext cx="727075" cy="35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B8B456E6-6B90-1269-A43F-3CD230BEDAE6}"/>
              </a:ext>
            </a:extLst>
          </p:cNvPr>
          <p:cNvSpPr txBox="1"/>
          <p:nvPr/>
        </p:nvSpPr>
        <p:spPr>
          <a:xfrm>
            <a:off x="62383" y="7255223"/>
            <a:ext cx="1077913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19h35-20h30</a:t>
            </a:r>
            <a:endParaRPr lang="fr-FR" sz="800" b="1" u="sng" dirty="0">
              <a:latin typeface="Comic Sans MS" pitchFamily="66" charset="0"/>
            </a:endParaRPr>
          </a:p>
        </p:txBody>
      </p:sp>
      <p:pic>
        <p:nvPicPr>
          <p:cNvPr id="27" name="Image 253" descr="images.jpg">
            <a:extLst>
              <a:ext uri="{FF2B5EF4-FFF2-40B4-BE49-F238E27FC236}">
                <a16:creationId xmlns:a16="http://schemas.microsoft.com/office/drawing/2014/main" id="{681ED9EA-17C7-01A0-62BC-E891FCA6C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744" y="7551172"/>
            <a:ext cx="9604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53" descr="images.jpg">
            <a:extLst>
              <a:ext uri="{FF2B5EF4-FFF2-40B4-BE49-F238E27FC236}">
                <a16:creationId xmlns:a16="http://schemas.microsoft.com/office/drawing/2014/main" id="{1F57EDBA-86A5-8A3A-D01F-97D1A731C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1569" y="6089824"/>
            <a:ext cx="555621" cy="2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253" descr="images.jpg">
            <a:extLst>
              <a:ext uri="{FF2B5EF4-FFF2-40B4-BE49-F238E27FC236}">
                <a16:creationId xmlns:a16="http://schemas.microsoft.com/office/drawing/2014/main" id="{103F2D4B-9237-03D5-CDCF-A475D3E0C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735" y="3219450"/>
            <a:ext cx="8636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6F9BADC-1C78-DDA7-8382-515EF666FF4F}"/>
              </a:ext>
            </a:extLst>
          </p:cNvPr>
          <p:cNvSpPr txBox="1"/>
          <p:nvPr/>
        </p:nvSpPr>
        <p:spPr>
          <a:xfrm>
            <a:off x="167491" y="1877219"/>
            <a:ext cx="91403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8h15-9h15</a:t>
            </a:r>
            <a:endParaRPr lang="fr-FR" sz="900" b="1" u="sng" dirty="0">
              <a:latin typeface="Comic Sans MS" pitchFamily="66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8144E6-AE8E-ED58-9C6C-F34BE4A2F63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9" y="2126897"/>
            <a:ext cx="1140051" cy="42675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9506D2C-9483-DA43-E37F-7FE0CC8EF3E4}"/>
              </a:ext>
            </a:extLst>
          </p:cNvPr>
          <p:cNvSpPr txBox="1"/>
          <p:nvPr/>
        </p:nvSpPr>
        <p:spPr>
          <a:xfrm>
            <a:off x="2540000" y="1908175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8h15-9h10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11" name="ZoneTexte 136">
            <a:extLst>
              <a:ext uri="{FF2B5EF4-FFF2-40B4-BE49-F238E27FC236}">
                <a16:creationId xmlns:a16="http://schemas.microsoft.com/office/drawing/2014/main" id="{08C02409-B515-B264-7898-042CE94B7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400" y="2124075"/>
            <a:ext cx="8636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PILATES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9436FA-9DFF-0E53-FFF9-673D537353F0}"/>
              </a:ext>
            </a:extLst>
          </p:cNvPr>
          <p:cNvSpPr txBox="1"/>
          <p:nvPr/>
        </p:nvSpPr>
        <p:spPr>
          <a:xfrm>
            <a:off x="4859338" y="1908175"/>
            <a:ext cx="914400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8h15-9h10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17" name="ZoneTexte 202">
            <a:extLst>
              <a:ext uri="{FF2B5EF4-FFF2-40B4-BE49-F238E27FC236}">
                <a16:creationId xmlns:a16="http://schemas.microsoft.com/office/drawing/2014/main" id="{53D9615E-3CE5-00C1-FD3D-E1F2DECD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2124075"/>
            <a:ext cx="5196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FAC </a:t>
            </a:r>
          </a:p>
          <a:p>
            <a:endParaRPr lang="fr-FR" altLang="fr-FR" sz="11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0" name="ZoneTexte 211">
            <a:extLst>
              <a:ext uri="{FF2B5EF4-FFF2-40B4-BE49-F238E27FC236}">
                <a16:creationId xmlns:a16="http://schemas.microsoft.com/office/drawing/2014/main" id="{D2C238CC-690E-E962-DCCC-EBAC214D5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565" y="3182588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>
                <a:latin typeface="Comic Sans MS" pitchFamily="66" charset="0"/>
              </a:rPr>
              <a:t>/</a:t>
            </a:r>
          </a:p>
        </p:txBody>
      </p:sp>
      <p:pic>
        <p:nvPicPr>
          <p:cNvPr id="25" name="Picture 2" descr="LesMills CORE - Hub Total Fitness">
            <a:extLst>
              <a:ext uri="{FF2B5EF4-FFF2-40B4-BE49-F238E27FC236}">
                <a16:creationId xmlns:a16="http://schemas.microsoft.com/office/drawing/2014/main" id="{C189B1C0-F413-7FD8-D185-945465C19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06" y="5455684"/>
            <a:ext cx="895112" cy="3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LesMills CORE - Hub Total Fitness">
            <a:extLst>
              <a:ext uri="{FF2B5EF4-FFF2-40B4-BE49-F238E27FC236}">
                <a16:creationId xmlns:a16="http://schemas.microsoft.com/office/drawing/2014/main" id="{1C82B33E-60F3-21AB-7923-85AEC9F6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15" y="7509851"/>
            <a:ext cx="895112" cy="3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LesMills CORE - Hub Total Fitness">
            <a:extLst>
              <a:ext uri="{FF2B5EF4-FFF2-40B4-BE49-F238E27FC236}">
                <a16:creationId xmlns:a16="http://schemas.microsoft.com/office/drawing/2014/main" id="{965A3CAE-3828-A481-9CAF-5167EF8A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6" y="5441065"/>
            <a:ext cx="895112" cy="38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35" descr="S:\Sport\01 Direction adjointe des équipements sportifs\26 Pôle Fitness\PLANNINGS\bodyattack.jpg">
            <a:extLst>
              <a:ext uri="{FF2B5EF4-FFF2-40B4-BE49-F238E27FC236}">
                <a16:creationId xmlns:a16="http://schemas.microsoft.com/office/drawing/2014/main" id="{F2E569F0-34DB-2B37-55A7-EC0B3D2B0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59906" y="6148905"/>
            <a:ext cx="495503" cy="2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" name="Image 224" descr="images.png">
            <a:extLst>
              <a:ext uri="{FF2B5EF4-FFF2-40B4-BE49-F238E27FC236}">
                <a16:creationId xmlns:a16="http://schemas.microsoft.com/office/drawing/2014/main" id="{08266732-A4A0-60FF-22F6-E74147DB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61208" y="7055258"/>
            <a:ext cx="576064" cy="22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4" name="ZoneTexte 211">
            <a:extLst>
              <a:ext uri="{FF2B5EF4-FFF2-40B4-BE49-F238E27FC236}">
                <a16:creationId xmlns:a16="http://schemas.microsoft.com/office/drawing/2014/main" id="{B7819882-4454-8428-E114-1336AE169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9501" y="6713538"/>
            <a:ext cx="31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>
                <a:latin typeface="Comic Sans MS" pitchFamily="66" charset="0"/>
              </a:rPr>
              <a:t>/</a:t>
            </a:r>
          </a:p>
        </p:txBody>
      </p:sp>
      <p:pic>
        <p:nvPicPr>
          <p:cNvPr id="2065" name="Image 224" descr="images.png">
            <a:extLst>
              <a:ext uri="{FF2B5EF4-FFF2-40B4-BE49-F238E27FC236}">
                <a16:creationId xmlns:a16="http://schemas.microsoft.com/office/drawing/2014/main" id="{B51ACFEB-F86C-DA68-AE91-8409FFBE8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841418" y="2620634"/>
            <a:ext cx="882840" cy="24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ZoneTexte 211">
            <a:extLst>
              <a:ext uri="{FF2B5EF4-FFF2-40B4-BE49-F238E27FC236}">
                <a16:creationId xmlns:a16="http://schemas.microsoft.com/office/drawing/2014/main" id="{98B21B42-807C-F40F-51BE-BE703D54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721" y="6209538"/>
            <a:ext cx="31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>
                <a:latin typeface="Comic Sans MS" pitchFamily="66" charset="0"/>
              </a:rPr>
              <a:t>/</a:t>
            </a:r>
          </a:p>
        </p:txBody>
      </p:sp>
      <p:pic>
        <p:nvPicPr>
          <p:cNvPr id="15" name="Image 253" descr="images.jpg">
            <a:extLst>
              <a:ext uri="{FF2B5EF4-FFF2-40B4-BE49-F238E27FC236}">
                <a16:creationId xmlns:a16="http://schemas.microsoft.com/office/drawing/2014/main" id="{89ED8379-41EE-4D9A-C8DD-08D77C0E0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7619" y="4581715"/>
            <a:ext cx="555621" cy="20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" name="Picture 2" descr="LesMills CORE - Hub Total Fitness">
            <a:extLst>
              <a:ext uri="{FF2B5EF4-FFF2-40B4-BE49-F238E27FC236}">
                <a16:creationId xmlns:a16="http://schemas.microsoft.com/office/drawing/2014/main" id="{153EC537-1CE4-B065-8FD9-0BDA6C00E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07" y="4761246"/>
            <a:ext cx="477107" cy="1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7" name="ZoneTexte 314">
            <a:extLst>
              <a:ext uri="{FF2B5EF4-FFF2-40B4-BE49-F238E27FC236}">
                <a16:creationId xmlns:a16="http://schemas.microsoft.com/office/drawing/2014/main" id="{FE030842-D7B4-CFD1-E885-BB000924B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3" y="4538526"/>
            <a:ext cx="6463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PACK</a:t>
            </a:r>
          </a:p>
          <a:p>
            <a:pPr algn="ctr"/>
            <a:r>
              <a:rPr lang="fr-FR" altLang="fr-FR" sz="1100" b="1" dirty="0">
                <a:latin typeface="Comic Sans MS" pitchFamily="66" charset="0"/>
              </a:rPr>
              <a:t>FORCE</a:t>
            </a:r>
          </a:p>
        </p:txBody>
      </p:sp>
      <p:sp>
        <p:nvSpPr>
          <p:cNvPr id="2068" name="ZoneTexte 314">
            <a:extLst>
              <a:ext uri="{FF2B5EF4-FFF2-40B4-BE49-F238E27FC236}">
                <a16:creationId xmlns:a16="http://schemas.microsoft.com/office/drawing/2014/main" id="{F8AB6C32-AFA0-45A9-A71B-B8E4F5762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507" y="7546975"/>
            <a:ext cx="80021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PILATES</a:t>
            </a:r>
          </a:p>
        </p:txBody>
      </p:sp>
      <p:sp>
        <p:nvSpPr>
          <p:cNvPr id="2069" name="ZoneTexte 314">
            <a:extLst>
              <a:ext uri="{FF2B5EF4-FFF2-40B4-BE49-F238E27FC236}">
                <a16:creationId xmlns:a16="http://schemas.microsoft.com/office/drawing/2014/main" id="{D02735D9-AEDF-0B2E-60D9-6ADF38EA9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209" y="3141147"/>
            <a:ext cx="8867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000" b="1" dirty="0">
                <a:latin typeface="Comic Sans MS" pitchFamily="66" charset="0"/>
              </a:rPr>
              <a:t>CROSS</a:t>
            </a:r>
          </a:p>
          <a:p>
            <a:pPr algn="ctr"/>
            <a:r>
              <a:rPr lang="fr-FR" altLang="fr-FR" sz="1000" b="1" dirty="0">
                <a:latin typeface="Comic Sans MS" pitchFamily="66" charset="0"/>
              </a:rPr>
              <a:t>TRAINING</a:t>
            </a:r>
          </a:p>
        </p:txBody>
      </p:sp>
      <p:cxnSp>
        <p:nvCxnSpPr>
          <p:cNvPr id="2071" name="Connecteur droit 2070">
            <a:extLst>
              <a:ext uri="{FF2B5EF4-FFF2-40B4-BE49-F238E27FC236}">
                <a16:creationId xmlns:a16="http://schemas.microsoft.com/office/drawing/2014/main" id="{30104632-F6DF-5362-C8E2-D42CFA8A7A9C}"/>
              </a:ext>
            </a:extLst>
          </p:cNvPr>
          <p:cNvCxnSpPr/>
          <p:nvPr/>
        </p:nvCxnSpPr>
        <p:spPr>
          <a:xfrm>
            <a:off x="6050909" y="4208584"/>
            <a:ext cx="72072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ZoneTexte 314">
            <a:extLst>
              <a:ext uri="{FF2B5EF4-FFF2-40B4-BE49-F238E27FC236}">
                <a16:creationId xmlns:a16="http://schemas.microsoft.com/office/drawing/2014/main" id="{A7996D94-3E74-F46E-210D-8AF305C92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295" y="4526621"/>
            <a:ext cx="9556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100" b="1" dirty="0">
                <a:latin typeface="Comic Sans MS" pitchFamily="66" charset="0"/>
              </a:rPr>
              <a:t>CROSS</a:t>
            </a:r>
          </a:p>
          <a:p>
            <a:pPr algn="ctr"/>
            <a:r>
              <a:rPr lang="fr-FR" altLang="fr-FR" sz="1100" b="1" dirty="0">
                <a:latin typeface="Comic Sans MS" pitchFamily="66" charset="0"/>
              </a:rPr>
              <a:t>TRAINING</a:t>
            </a:r>
          </a:p>
        </p:txBody>
      </p:sp>
      <p:pic>
        <p:nvPicPr>
          <p:cNvPr id="129" name="Image 253" descr="images.jpg">
            <a:extLst>
              <a:ext uri="{FF2B5EF4-FFF2-40B4-BE49-F238E27FC236}">
                <a16:creationId xmlns:a16="http://schemas.microsoft.com/office/drawing/2014/main" id="{EB795D7B-441B-2485-B20F-FA9CD90EA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526" y="6889630"/>
            <a:ext cx="9366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314">
            <a:extLst>
              <a:ext uri="{FF2B5EF4-FFF2-40B4-BE49-F238E27FC236}">
                <a16:creationId xmlns:a16="http://schemas.microsoft.com/office/drawing/2014/main" id="{9F98511E-3389-2A7A-1E90-AFB5A11C7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99" y="6109216"/>
            <a:ext cx="6431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1400" b="1" dirty="0">
                <a:latin typeface="Comic Sans MS" pitchFamily="66" charset="0"/>
              </a:rPr>
              <a:t>STEP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D76BEF3-30CE-E702-21BF-2050D54A8C4E}"/>
              </a:ext>
            </a:extLst>
          </p:cNvPr>
          <p:cNvSpPr txBox="1"/>
          <p:nvPr/>
        </p:nvSpPr>
        <p:spPr>
          <a:xfrm>
            <a:off x="5863097" y="5172164"/>
            <a:ext cx="10775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14h30-15h15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36CEBDC4-1432-84CA-A8E9-9EC093F372B6}"/>
              </a:ext>
            </a:extLst>
          </p:cNvPr>
          <p:cNvSpPr txBox="1"/>
          <p:nvPr/>
        </p:nvSpPr>
        <p:spPr>
          <a:xfrm>
            <a:off x="5966843" y="5845175"/>
            <a:ext cx="91403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050" b="1" u="sng" dirty="0">
                <a:latin typeface="Comic Sans MS" pitchFamily="66" charset="0"/>
              </a:rPr>
              <a:t>15h15-16h</a:t>
            </a:r>
            <a:endParaRPr lang="fr-FR" sz="800" b="1" u="sng" dirty="0">
              <a:latin typeface="Comic Sans MS" pitchFamily="66" charset="0"/>
            </a:endParaRPr>
          </a:p>
        </p:txBody>
      </p:sp>
      <p:sp>
        <p:nvSpPr>
          <p:cNvPr id="138" name="ZoneTexte 247">
            <a:extLst>
              <a:ext uri="{FF2B5EF4-FFF2-40B4-BE49-F238E27FC236}">
                <a16:creationId xmlns:a16="http://schemas.microsoft.com/office/drawing/2014/main" id="{00ED5E65-CF92-DE9F-8ECE-557D7883C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495" y="5508124"/>
            <a:ext cx="111601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BODYSCULPT</a:t>
            </a:r>
          </a:p>
        </p:txBody>
      </p:sp>
      <p:sp>
        <p:nvSpPr>
          <p:cNvPr id="139" name="ZoneTexte 212">
            <a:extLst>
              <a:ext uri="{FF2B5EF4-FFF2-40B4-BE49-F238E27FC236}">
                <a16:creationId xmlns:a16="http://schemas.microsoft.com/office/drawing/2014/main" id="{27E65314-ED34-FC7E-F83B-9E71E266B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733" y="6174006"/>
            <a:ext cx="59182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 FAC </a:t>
            </a:r>
          </a:p>
          <a:p>
            <a:r>
              <a:rPr lang="fr-FR" altLang="fr-FR" sz="10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142" name="ZoneTexte 136">
            <a:extLst>
              <a:ext uri="{FF2B5EF4-FFF2-40B4-BE49-F238E27FC236}">
                <a16:creationId xmlns:a16="http://schemas.microsoft.com/office/drawing/2014/main" id="{ADEBFC32-94E8-4C7E-24D9-771EC1A56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6272957"/>
            <a:ext cx="863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900" b="1" dirty="0">
                <a:latin typeface="Comic Sans MS" pitchFamily="66" charset="0"/>
              </a:rPr>
              <a:t>Team Training</a:t>
            </a:r>
          </a:p>
        </p:txBody>
      </p:sp>
      <p:pic>
        <p:nvPicPr>
          <p:cNvPr id="143" name="Picture 2">
            <a:extLst>
              <a:ext uri="{FF2B5EF4-FFF2-40B4-BE49-F238E27FC236}">
                <a16:creationId xmlns:a16="http://schemas.microsoft.com/office/drawing/2014/main" id="{5EBE2CE5-A2F3-D033-5F52-8B230F59F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7" t="35065" r="28339" b="21846"/>
          <a:stretch/>
        </p:blipFill>
        <p:spPr bwMode="auto">
          <a:xfrm>
            <a:off x="3668411" y="6823284"/>
            <a:ext cx="496395" cy="22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314">
            <a:extLst>
              <a:ext uri="{FF2B5EF4-FFF2-40B4-BE49-F238E27FC236}">
                <a16:creationId xmlns:a16="http://schemas.microsoft.com/office/drawing/2014/main" id="{5F613D1B-C34B-2597-A88B-AA3AD114D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663" y="3997797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21" name="ZoneTexte 314">
            <a:extLst>
              <a:ext uri="{FF2B5EF4-FFF2-40B4-BE49-F238E27FC236}">
                <a16:creationId xmlns:a16="http://schemas.microsoft.com/office/drawing/2014/main" id="{92EE738E-3C31-9C26-F95A-7699C07A1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97" y="2255652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32" name="ZoneTexte 314">
            <a:extLst>
              <a:ext uri="{FF2B5EF4-FFF2-40B4-BE49-F238E27FC236}">
                <a16:creationId xmlns:a16="http://schemas.microsoft.com/office/drawing/2014/main" id="{F9139AF1-AFD4-20A2-47DA-8F39731B6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96" y="2842419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33" name="ZoneTexte 314">
            <a:extLst>
              <a:ext uri="{FF2B5EF4-FFF2-40B4-BE49-F238E27FC236}">
                <a16:creationId xmlns:a16="http://schemas.microsoft.com/office/drawing/2014/main" id="{CB57A314-9CB3-D743-C9BE-1934528C9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64" y="3475579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34" name="ZoneTexte 314">
            <a:extLst>
              <a:ext uri="{FF2B5EF4-FFF2-40B4-BE49-F238E27FC236}">
                <a16:creationId xmlns:a16="http://schemas.microsoft.com/office/drawing/2014/main" id="{F75F1949-79FC-42CC-2780-1144336CA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6838" y="3792995"/>
            <a:ext cx="76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Petite Salle</a:t>
            </a:r>
          </a:p>
        </p:txBody>
      </p:sp>
      <p:sp>
        <p:nvSpPr>
          <p:cNvPr id="35" name="ZoneTexte 314">
            <a:extLst>
              <a:ext uri="{FF2B5EF4-FFF2-40B4-BE49-F238E27FC236}">
                <a16:creationId xmlns:a16="http://schemas.microsoft.com/office/drawing/2014/main" id="{FE752415-7A3F-9202-BB75-707D38693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782" y="2775465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36" name="ZoneTexte 314">
            <a:extLst>
              <a:ext uri="{FF2B5EF4-FFF2-40B4-BE49-F238E27FC236}">
                <a16:creationId xmlns:a16="http://schemas.microsoft.com/office/drawing/2014/main" id="{D7627B6F-22C8-5C0D-5564-FB3800BE1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223" y="3425697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37" name="ZoneTexte 314">
            <a:extLst>
              <a:ext uri="{FF2B5EF4-FFF2-40B4-BE49-F238E27FC236}">
                <a16:creationId xmlns:a16="http://schemas.microsoft.com/office/drawing/2014/main" id="{1C360282-CF98-99BA-2A85-2249A3A0D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002" y="3986130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38" name="ZoneTexte 314">
            <a:extLst>
              <a:ext uri="{FF2B5EF4-FFF2-40B4-BE49-F238E27FC236}">
                <a16:creationId xmlns:a16="http://schemas.microsoft.com/office/drawing/2014/main" id="{F7C48367-C76C-2D5E-CD0F-EFF026CF2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002" y="4900567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39" name="ZoneTexte 314">
            <a:extLst>
              <a:ext uri="{FF2B5EF4-FFF2-40B4-BE49-F238E27FC236}">
                <a16:creationId xmlns:a16="http://schemas.microsoft.com/office/drawing/2014/main" id="{E879CD9B-532B-2626-75BF-4980B62BB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727" y="4821465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40" name="ZoneTexte 314">
            <a:extLst>
              <a:ext uri="{FF2B5EF4-FFF2-40B4-BE49-F238E27FC236}">
                <a16:creationId xmlns:a16="http://schemas.microsoft.com/office/drawing/2014/main" id="{C63F833B-1688-B380-6084-382ED9DE2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2338" y="5669377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41" name="ZoneTexte 314">
            <a:extLst>
              <a:ext uri="{FF2B5EF4-FFF2-40B4-BE49-F238E27FC236}">
                <a16:creationId xmlns:a16="http://schemas.microsoft.com/office/drawing/2014/main" id="{162F764F-FD68-80A9-BB85-1B1FA5329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966" y="3120460"/>
            <a:ext cx="76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Petite Salle</a:t>
            </a:r>
          </a:p>
        </p:txBody>
      </p:sp>
      <p:sp>
        <p:nvSpPr>
          <p:cNvPr id="42" name="ZoneTexte 236">
            <a:extLst>
              <a:ext uri="{FF2B5EF4-FFF2-40B4-BE49-F238E27FC236}">
                <a16:creationId xmlns:a16="http://schemas.microsoft.com/office/drawing/2014/main" id="{00E0BE95-F6F1-AF04-3453-2F463D602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572" y="2792481"/>
            <a:ext cx="5762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sz="1100" b="1" dirty="0">
                <a:latin typeface="Comic Sans MS" pitchFamily="66" charset="0"/>
              </a:rPr>
              <a:t>BIKE</a:t>
            </a:r>
          </a:p>
        </p:txBody>
      </p:sp>
      <p:sp>
        <p:nvSpPr>
          <p:cNvPr id="43" name="ZoneTexte 314">
            <a:extLst>
              <a:ext uri="{FF2B5EF4-FFF2-40B4-BE49-F238E27FC236}">
                <a16:creationId xmlns:a16="http://schemas.microsoft.com/office/drawing/2014/main" id="{EE374450-121B-B61E-95FE-9783F2CA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676" y="2638088"/>
            <a:ext cx="76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Petite Salle</a:t>
            </a:r>
          </a:p>
        </p:txBody>
      </p:sp>
      <p:sp>
        <p:nvSpPr>
          <p:cNvPr id="45" name="ZoneTexte 211">
            <a:extLst>
              <a:ext uri="{FF2B5EF4-FFF2-40B4-BE49-F238E27FC236}">
                <a16:creationId xmlns:a16="http://schemas.microsoft.com/office/drawing/2014/main" id="{9D836324-C420-E82A-A398-9B822CB7A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933" y="2525667"/>
            <a:ext cx="315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>
                <a:latin typeface="Comic Sans MS" pitchFamily="66" charset="0"/>
              </a:rPr>
              <a:t>/</a:t>
            </a:r>
          </a:p>
        </p:txBody>
      </p:sp>
      <p:sp>
        <p:nvSpPr>
          <p:cNvPr id="46" name="ZoneTexte 314">
            <a:extLst>
              <a:ext uri="{FF2B5EF4-FFF2-40B4-BE49-F238E27FC236}">
                <a16:creationId xmlns:a16="http://schemas.microsoft.com/office/drawing/2014/main" id="{EE0223D9-0530-0366-AA88-2553B4940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943" y="5661212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47" name="ZoneTexte 314">
            <a:extLst>
              <a:ext uri="{FF2B5EF4-FFF2-40B4-BE49-F238E27FC236}">
                <a16:creationId xmlns:a16="http://schemas.microsoft.com/office/drawing/2014/main" id="{0B05D46A-A78E-F3CF-01AE-C67F1C39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926" y="6832749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48" name="ZoneTexte 314">
            <a:extLst>
              <a:ext uri="{FF2B5EF4-FFF2-40B4-BE49-F238E27FC236}">
                <a16:creationId xmlns:a16="http://schemas.microsoft.com/office/drawing/2014/main" id="{19A8B3C9-95AF-58E5-CF47-C01DDF520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374" y="6385360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49" name="ZoneTexte 314">
            <a:extLst>
              <a:ext uri="{FF2B5EF4-FFF2-40B4-BE49-F238E27FC236}">
                <a16:creationId xmlns:a16="http://schemas.microsoft.com/office/drawing/2014/main" id="{B04772DD-81FA-9054-4AA6-26E71EA0C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498" y="6954635"/>
            <a:ext cx="76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Petite Salle</a:t>
            </a:r>
          </a:p>
        </p:txBody>
      </p:sp>
      <p:sp>
        <p:nvSpPr>
          <p:cNvPr id="50" name="ZoneTexte 314">
            <a:extLst>
              <a:ext uri="{FF2B5EF4-FFF2-40B4-BE49-F238E27FC236}">
                <a16:creationId xmlns:a16="http://schemas.microsoft.com/office/drawing/2014/main" id="{6AA02892-0C33-D40D-F81D-A8C71D996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3527" y="2824787"/>
            <a:ext cx="67999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52" name="ZoneTexte 314">
            <a:extLst>
              <a:ext uri="{FF2B5EF4-FFF2-40B4-BE49-F238E27FC236}">
                <a16:creationId xmlns:a16="http://schemas.microsoft.com/office/drawing/2014/main" id="{9F7DFA1F-349B-2F42-1CD3-609E98EA6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49" y="6001494"/>
            <a:ext cx="76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Petite Salle</a:t>
            </a:r>
          </a:p>
        </p:txBody>
      </p:sp>
      <p:sp>
        <p:nvSpPr>
          <p:cNvPr id="53" name="ZoneTexte 314">
            <a:extLst>
              <a:ext uri="{FF2B5EF4-FFF2-40B4-BE49-F238E27FC236}">
                <a16:creationId xmlns:a16="http://schemas.microsoft.com/office/drawing/2014/main" id="{34E61B3E-01C6-333B-84E4-8242591FC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4629" y="4797426"/>
            <a:ext cx="76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Petite Salle</a:t>
            </a:r>
          </a:p>
        </p:txBody>
      </p:sp>
      <p:sp>
        <p:nvSpPr>
          <p:cNvPr id="54" name="ZoneTexte 314">
            <a:extLst>
              <a:ext uri="{FF2B5EF4-FFF2-40B4-BE49-F238E27FC236}">
                <a16:creationId xmlns:a16="http://schemas.microsoft.com/office/drawing/2014/main" id="{B4A08E31-2804-E29C-FE39-DF1256029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962" y="6713948"/>
            <a:ext cx="76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Petite Salle</a:t>
            </a:r>
          </a:p>
        </p:txBody>
      </p:sp>
      <p:sp>
        <p:nvSpPr>
          <p:cNvPr id="55" name="ZoneTexte 314">
            <a:extLst>
              <a:ext uri="{FF2B5EF4-FFF2-40B4-BE49-F238E27FC236}">
                <a16:creationId xmlns:a16="http://schemas.microsoft.com/office/drawing/2014/main" id="{7DA1115D-2E56-696E-69CD-23263460D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094" y="4855518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56" name="ZoneTexte 314">
            <a:extLst>
              <a:ext uri="{FF2B5EF4-FFF2-40B4-BE49-F238E27FC236}">
                <a16:creationId xmlns:a16="http://schemas.microsoft.com/office/drawing/2014/main" id="{8089312B-1CFE-2CD3-5BB1-56EA5FF8F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5180" y="7773250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57" name="ZoneTexte 314">
            <a:extLst>
              <a:ext uri="{FF2B5EF4-FFF2-40B4-BE49-F238E27FC236}">
                <a16:creationId xmlns:a16="http://schemas.microsoft.com/office/drawing/2014/main" id="{2DFEF15E-C1F5-D37B-1A95-88C11AE44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762" y="6845658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58" name="ZoneTexte 314">
            <a:extLst>
              <a:ext uri="{FF2B5EF4-FFF2-40B4-BE49-F238E27FC236}">
                <a16:creationId xmlns:a16="http://schemas.microsoft.com/office/drawing/2014/main" id="{B2A5137D-CAFC-7FEC-A53C-C7C76F64B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02" y="5700701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59" name="ZoneTexte 314">
            <a:extLst>
              <a:ext uri="{FF2B5EF4-FFF2-40B4-BE49-F238E27FC236}">
                <a16:creationId xmlns:a16="http://schemas.microsoft.com/office/drawing/2014/main" id="{C803002F-FD58-3A40-6F95-A7916CE49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6405944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60" name="ZoneTexte 314">
            <a:extLst>
              <a:ext uri="{FF2B5EF4-FFF2-40B4-BE49-F238E27FC236}">
                <a16:creationId xmlns:a16="http://schemas.microsoft.com/office/drawing/2014/main" id="{46B3CCF2-BE75-549B-B23B-AD3729773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562" y="7137346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61" name="ZoneTexte 314">
            <a:extLst>
              <a:ext uri="{FF2B5EF4-FFF2-40B4-BE49-F238E27FC236}">
                <a16:creationId xmlns:a16="http://schemas.microsoft.com/office/drawing/2014/main" id="{A3EC0729-4F6F-B3A7-FB4E-343A1373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201" y="7789571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62" name="ZoneTexte 314">
            <a:extLst>
              <a:ext uri="{FF2B5EF4-FFF2-40B4-BE49-F238E27FC236}">
                <a16:creationId xmlns:a16="http://schemas.microsoft.com/office/drawing/2014/main" id="{BFC8EBF4-86FD-7B40-C6F8-C6625990A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9" y="7799797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63" name="ZoneTexte 314">
            <a:extLst>
              <a:ext uri="{FF2B5EF4-FFF2-40B4-BE49-F238E27FC236}">
                <a16:creationId xmlns:a16="http://schemas.microsoft.com/office/drawing/2014/main" id="{6FF02FC1-1164-B62C-B763-DAA32F25B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9780" y="6389351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44" name="ZoneTexte 314">
            <a:extLst>
              <a:ext uri="{FF2B5EF4-FFF2-40B4-BE49-F238E27FC236}">
                <a16:creationId xmlns:a16="http://schemas.microsoft.com/office/drawing/2014/main" id="{D50441C2-0C7A-837C-E187-713EBEDA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089" y="5667268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45" name="ZoneTexte 314">
            <a:extLst>
              <a:ext uri="{FF2B5EF4-FFF2-40B4-BE49-F238E27FC236}">
                <a16:creationId xmlns:a16="http://schemas.microsoft.com/office/drawing/2014/main" id="{CA3C0AC6-6D4E-1848-F5AE-4F7345AFE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4865758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46" name="ZoneTexte 314">
            <a:extLst>
              <a:ext uri="{FF2B5EF4-FFF2-40B4-BE49-F238E27FC236}">
                <a16:creationId xmlns:a16="http://schemas.microsoft.com/office/drawing/2014/main" id="{373F60F8-68CA-9107-192B-DE17872D4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321" y="3913310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47" name="ZoneTexte 314">
            <a:extLst>
              <a:ext uri="{FF2B5EF4-FFF2-40B4-BE49-F238E27FC236}">
                <a16:creationId xmlns:a16="http://schemas.microsoft.com/office/drawing/2014/main" id="{EED72181-4BEA-5CE7-53F4-2D8CC1641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6237" y="3391293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48" name="ZoneTexte 314">
            <a:extLst>
              <a:ext uri="{FF2B5EF4-FFF2-40B4-BE49-F238E27FC236}">
                <a16:creationId xmlns:a16="http://schemas.microsoft.com/office/drawing/2014/main" id="{DCA87A64-D4A1-9D16-27C9-9614D72D1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271" y="2782141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49" name="ZoneTexte 314">
            <a:extLst>
              <a:ext uri="{FF2B5EF4-FFF2-40B4-BE49-F238E27FC236}">
                <a16:creationId xmlns:a16="http://schemas.microsoft.com/office/drawing/2014/main" id="{5DF5BF44-2B8A-ED98-36C3-1EDCB6D90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6087" y="2273771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0" name="ZoneTexte 314">
            <a:extLst>
              <a:ext uri="{FF2B5EF4-FFF2-40B4-BE49-F238E27FC236}">
                <a16:creationId xmlns:a16="http://schemas.microsoft.com/office/drawing/2014/main" id="{F5727001-E103-5EC1-1189-68E071B48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739" y="3976901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1" name="ZoneTexte 314">
            <a:extLst>
              <a:ext uri="{FF2B5EF4-FFF2-40B4-BE49-F238E27FC236}">
                <a16:creationId xmlns:a16="http://schemas.microsoft.com/office/drawing/2014/main" id="{42DC765E-8AC7-603D-DB69-53C5F31DB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1094" y="3426297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3" name="ZoneTexte 314">
            <a:extLst>
              <a:ext uri="{FF2B5EF4-FFF2-40B4-BE49-F238E27FC236}">
                <a16:creationId xmlns:a16="http://schemas.microsoft.com/office/drawing/2014/main" id="{BD097E9C-4754-BDF9-D323-75A9BB32A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638" y="7747990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4" name="ZoneTexte 314">
            <a:extLst>
              <a:ext uri="{FF2B5EF4-FFF2-40B4-BE49-F238E27FC236}">
                <a16:creationId xmlns:a16="http://schemas.microsoft.com/office/drawing/2014/main" id="{9E31EC13-6B1E-0333-0A47-E13AF6A60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238" y="6342856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5" name="ZoneTexte 314">
            <a:extLst>
              <a:ext uri="{FF2B5EF4-FFF2-40B4-BE49-F238E27FC236}">
                <a16:creationId xmlns:a16="http://schemas.microsoft.com/office/drawing/2014/main" id="{C834B444-F8DA-3C80-91F1-C73F2DFE9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774" y="5639737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6" name="ZoneTexte 314">
            <a:extLst>
              <a:ext uri="{FF2B5EF4-FFF2-40B4-BE49-F238E27FC236}">
                <a16:creationId xmlns:a16="http://schemas.microsoft.com/office/drawing/2014/main" id="{F74EF465-92C9-74DE-87E1-23B0FC0A2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6633" y="3951759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7" name="ZoneTexte 314">
            <a:extLst>
              <a:ext uri="{FF2B5EF4-FFF2-40B4-BE49-F238E27FC236}">
                <a16:creationId xmlns:a16="http://schemas.microsoft.com/office/drawing/2014/main" id="{BD591F65-C0F0-DDBA-7973-81A8A8441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6" y="3342159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8" name="ZoneTexte 314">
            <a:extLst>
              <a:ext uri="{FF2B5EF4-FFF2-40B4-BE49-F238E27FC236}">
                <a16:creationId xmlns:a16="http://schemas.microsoft.com/office/drawing/2014/main" id="{1A3CD95E-A3D4-8B56-B5C4-D44F70397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254" y="2883844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59" name="ZoneTexte 314">
            <a:extLst>
              <a:ext uri="{FF2B5EF4-FFF2-40B4-BE49-F238E27FC236}">
                <a16:creationId xmlns:a16="http://schemas.microsoft.com/office/drawing/2014/main" id="{D9B2F2CD-9D93-A69C-81B2-0AF12C97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987" y="7021093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61" name="ZoneTexte 314">
            <a:extLst>
              <a:ext uri="{FF2B5EF4-FFF2-40B4-BE49-F238E27FC236}">
                <a16:creationId xmlns:a16="http://schemas.microsoft.com/office/drawing/2014/main" id="{D53AED7C-221D-A204-5C65-46658EEF7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797" y="6368494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63" name="ZoneTexte 314">
            <a:extLst>
              <a:ext uri="{FF2B5EF4-FFF2-40B4-BE49-F238E27FC236}">
                <a16:creationId xmlns:a16="http://schemas.microsoft.com/office/drawing/2014/main" id="{2F0AD5BE-C2E4-27AA-9B8D-D5D3619C0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162" y="5706419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64" name="ZoneTexte 314">
            <a:extLst>
              <a:ext uri="{FF2B5EF4-FFF2-40B4-BE49-F238E27FC236}">
                <a16:creationId xmlns:a16="http://schemas.microsoft.com/office/drawing/2014/main" id="{4076FB5B-C73B-A722-2D88-C34EE5FB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687" y="4855519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65" name="ZoneTexte 314">
            <a:extLst>
              <a:ext uri="{FF2B5EF4-FFF2-40B4-BE49-F238E27FC236}">
                <a16:creationId xmlns:a16="http://schemas.microsoft.com/office/drawing/2014/main" id="{FEA6385B-5E88-5CB4-E60B-9FE386E67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3979893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66" name="ZoneTexte 314">
            <a:extLst>
              <a:ext uri="{FF2B5EF4-FFF2-40B4-BE49-F238E27FC236}">
                <a16:creationId xmlns:a16="http://schemas.microsoft.com/office/drawing/2014/main" id="{F69C36F0-C37C-6B24-2427-0BB6AEB4C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17" y="3333106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67" name="ZoneTexte 314">
            <a:extLst>
              <a:ext uri="{FF2B5EF4-FFF2-40B4-BE49-F238E27FC236}">
                <a16:creationId xmlns:a16="http://schemas.microsoft.com/office/drawing/2014/main" id="{88E658C5-9331-0563-26E6-EA629B16F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1081" y="2266950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68" name="ZoneTexte 314">
            <a:extLst>
              <a:ext uri="{FF2B5EF4-FFF2-40B4-BE49-F238E27FC236}">
                <a16:creationId xmlns:a16="http://schemas.microsoft.com/office/drawing/2014/main" id="{CBE72601-2C48-94FB-F375-6FDAE095E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6812" y="2810497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70" name="ZoneTexte 314">
            <a:extLst>
              <a:ext uri="{FF2B5EF4-FFF2-40B4-BE49-F238E27FC236}">
                <a16:creationId xmlns:a16="http://schemas.microsoft.com/office/drawing/2014/main" id="{A56B0E0C-E7D4-8C1C-7717-03F94302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9373" y="7711918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71" name="ZoneTexte 314">
            <a:extLst>
              <a:ext uri="{FF2B5EF4-FFF2-40B4-BE49-F238E27FC236}">
                <a16:creationId xmlns:a16="http://schemas.microsoft.com/office/drawing/2014/main" id="{EDE44750-3742-7A28-002C-70B84B075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684" y="7094365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72" name="ZoneTexte 314">
            <a:extLst>
              <a:ext uri="{FF2B5EF4-FFF2-40B4-BE49-F238E27FC236}">
                <a16:creationId xmlns:a16="http://schemas.microsoft.com/office/drawing/2014/main" id="{36F7AEFE-35DF-8562-A357-B839E4D7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3779" y="6388571"/>
            <a:ext cx="7377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Salle Bike</a:t>
            </a:r>
          </a:p>
        </p:txBody>
      </p:sp>
      <p:sp>
        <p:nvSpPr>
          <p:cNvPr id="132" name="ZoneTexte 314">
            <a:extLst>
              <a:ext uri="{FF2B5EF4-FFF2-40B4-BE49-F238E27FC236}">
                <a16:creationId xmlns:a16="http://schemas.microsoft.com/office/drawing/2014/main" id="{23CB4690-CB74-9179-BFAE-9CA533BF3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565" y="6145868"/>
            <a:ext cx="50847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900" b="1" dirty="0">
                <a:solidFill>
                  <a:srgbClr val="FF0000"/>
                </a:solidFill>
                <a:latin typeface="Comic Sans MS" pitchFamily="66" charset="0"/>
              </a:rPr>
              <a:t>muscu</a:t>
            </a:r>
          </a:p>
        </p:txBody>
      </p:sp>
      <p:sp>
        <p:nvSpPr>
          <p:cNvPr id="169" name="ZoneTexte 211">
            <a:extLst>
              <a:ext uri="{FF2B5EF4-FFF2-40B4-BE49-F238E27FC236}">
                <a16:creationId xmlns:a16="http://schemas.microsoft.com/office/drawing/2014/main" id="{10BBAAAA-6922-FBD7-803E-7D38217C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602" y="6754020"/>
            <a:ext cx="315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sz="2000" b="1" dirty="0">
                <a:latin typeface="Comic Sans MS" pitchFamily="66" charset="0"/>
              </a:rPr>
              <a:t>/</a:t>
            </a:r>
          </a:p>
        </p:txBody>
      </p:sp>
      <p:sp>
        <p:nvSpPr>
          <p:cNvPr id="176" name="ZoneTexte 314">
            <a:extLst>
              <a:ext uri="{FF2B5EF4-FFF2-40B4-BE49-F238E27FC236}">
                <a16:creationId xmlns:a16="http://schemas.microsoft.com/office/drawing/2014/main" id="{B204D276-E483-C9F0-DD4D-0DDC32115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1942" y="7134682"/>
            <a:ext cx="76815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altLang="fr-FR" sz="800" b="1" dirty="0">
                <a:solidFill>
                  <a:srgbClr val="FF0000"/>
                </a:solidFill>
                <a:latin typeface="Comic Sans MS" pitchFamily="66" charset="0"/>
              </a:rPr>
              <a:t>Petite Salle</a:t>
            </a:r>
          </a:p>
        </p:txBody>
      </p:sp>
      <p:sp>
        <p:nvSpPr>
          <p:cNvPr id="44" name="ZoneTexte 136">
            <a:extLst>
              <a:ext uri="{FF2B5EF4-FFF2-40B4-BE49-F238E27FC236}">
                <a16:creationId xmlns:a16="http://schemas.microsoft.com/office/drawing/2014/main" id="{E37C0216-6155-A6A6-570A-54746F6DF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243" y="7045026"/>
            <a:ext cx="8636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800" b="1" dirty="0">
                <a:latin typeface="Comic Sans MS" pitchFamily="66" charset="0"/>
              </a:rPr>
              <a:t>HYCROSS</a:t>
            </a:r>
          </a:p>
        </p:txBody>
      </p:sp>
      <p:pic>
        <p:nvPicPr>
          <p:cNvPr id="24" name="Image 224" descr="images.png">
            <a:extLst>
              <a:ext uri="{FF2B5EF4-FFF2-40B4-BE49-F238E27FC236}">
                <a16:creationId xmlns:a16="http://schemas.microsoft.com/office/drawing/2014/main" id="{0579F2B2-3F5D-5392-E8B0-66DC9C02B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57888" y="2632076"/>
            <a:ext cx="882840" cy="24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7729</TotalTime>
  <Words>275</Words>
  <Application>Microsoft Office PowerPoint</Application>
  <PresentationFormat>Affichage à l'écran (4:3)</PresentationFormat>
  <Paragraphs>174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Comic Sans MS</vt:lpstr>
      <vt:lpstr>Thème Office</vt:lpstr>
      <vt:lpstr>Présentation PowerPoint</vt:lpstr>
    </vt:vector>
  </TitlesOfParts>
  <Company>NCA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m110202</dc:creator>
  <cp:lastModifiedBy>HALL-MARTEL Sabrina</cp:lastModifiedBy>
  <cp:revision>310</cp:revision>
  <cp:lastPrinted>2022-12-06T14:14:22Z</cp:lastPrinted>
  <dcterms:created xsi:type="dcterms:W3CDTF">2015-07-07T08:06:17Z</dcterms:created>
  <dcterms:modified xsi:type="dcterms:W3CDTF">2026-06-03T14:25:07Z</dcterms:modified>
</cp:coreProperties>
</file>